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media1.mov" ContentType="video/unknown"/>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1.jpeg" ContentType="image/jpeg"/>
  <Override PartName="/ppt/media/image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Shape 131"/>
          <p:cNvSpPr/>
          <p:nvPr>
            <p:ph type="sldImg"/>
          </p:nvPr>
        </p:nvSpPr>
        <p:spPr>
          <a:prstGeom prst="rect">
            <a:avLst/>
          </a:prstGeom>
        </p:spPr>
        <p:txBody>
          <a:bodyPr/>
          <a:lstStyle/>
          <a:p>
            <a:pPr/>
          </a:p>
        </p:txBody>
      </p:sp>
      <p:sp>
        <p:nvSpPr>
          <p:cNvPr id="132" name="Shape 132"/>
          <p:cNvSpPr/>
          <p:nvPr>
            <p:ph type="body" sz="quarter" idx="1"/>
          </p:nvPr>
        </p:nvSpPr>
        <p:spPr>
          <a:prstGeom prst="rect">
            <a:avLst/>
          </a:prstGeom>
        </p:spPr>
        <p:txBody>
          <a:bodyPr/>
          <a:lstStyle/>
          <a:p>
            <a:pPr/>
            <a:r>
              <a:t>You may never have thought of it before, but the Autumn and the Winter are especially difficult months to navigate. We often get sick quickly, take more time off school, and sometimes we can even feel emotionally low, which seems to mirror the state of the weather.</a:t>
            </a:r>
          </a:p>
          <a:p>
            <a:pPr/>
          </a:p>
          <a:p>
            <a:pPr/>
            <a:r>
              <a:t>It’s for this reason that we’re talking about learning to be more wise, in the winter.</a:t>
            </a:r>
          </a:p>
          <a:p>
            <a:pPr/>
          </a:p>
          <a:p>
            <a:pPr/>
            <a:r>
              <a:t>The dictionary defines wisdom as: “the quality of having experience, knowledge, and good judgement; the quality of being wise.”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Shape 301"/>
          <p:cNvSpPr/>
          <p:nvPr>
            <p:ph type="sldImg"/>
          </p:nvPr>
        </p:nvSpPr>
        <p:spPr>
          <a:prstGeom prst="rect">
            <a:avLst/>
          </a:prstGeom>
        </p:spPr>
        <p:txBody>
          <a:bodyPr/>
          <a:lstStyle/>
          <a:p>
            <a:pPr/>
          </a:p>
        </p:txBody>
      </p:sp>
      <p:sp>
        <p:nvSpPr>
          <p:cNvPr id="302" name="Shape 302"/>
          <p:cNvSpPr/>
          <p:nvPr>
            <p:ph type="body" sz="quarter" idx="1"/>
          </p:nvPr>
        </p:nvSpPr>
        <p:spPr>
          <a:prstGeom prst="rect">
            <a:avLst/>
          </a:prstGeom>
        </p:spPr>
        <p:txBody>
          <a:bodyPr/>
          <a:lstStyle/>
          <a:p>
            <a:pPr/>
            <a:r>
              <a:t>These images are what the Winter Wisdom card looks like, which will be given to the students.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a:p>
        </p:txBody>
      </p:sp>
      <p:sp>
        <p:nvSpPr>
          <p:cNvPr id="141" name="Shape 141"/>
          <p:cNvSpPr/>
          <p:nvPr>
            <p:ph type="body" sz="quarter" idx="1"/>
          </p:nvPr>
        </p:nvSpPr>
        <p:spPr>
          <a:prstGeom prst="rect">
            <a:avLst/>
          </a:prstGeom>
        </p:spPr>
        <p:txBody>
          <a:bodyPr/>
          <a:lstStyle/>
          <a:p>
            <a:pPr/>
            <a:r>
              <a:t>Using the keywords from the definition, we could say, for example, that:</a:t>
            </a:r>
          </a:p>
          <a:p>
            <a:pPr/>
            <a:r>
              <a:t>1. I’m </a:t>
            </a:r>
            <a:r>
              <a:rPr b="1"/>
              <a:t>experiencing</a:t>
            </a:r>
            <a:r>
              <a:t> the feeling of getting poorly.</a:t>
            </a:r>
          </a:p>
          <a:p>
            <a:pPr/>
            <a:r>
              <a:t>2. I </a:t>
            </a:r>
            <a:r>
              <a:rPr b="1"/>
              <a:t>know</a:t>
            </a:r>
            <a:r>
              <a:t> It’s going to end up with me ill.</a:t>
            </a:r>
          </a:p>
          <a:p>
            <a:pPr/>
            <a:r>
              <a:t>3. I have </a:t>
            </a:r>
            <a:r>
              <a:rPr b="1"/>
              <a:t>good judgement</a:t>
            </a:r>
            <a:r>
              <a:t> enough to take some medicine, drink more water, and go to bed early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Shape 153"/>
          <p:cNvSpPr/>
          <p:nvPr>
            <p:ph type="sldImg"/>
          </p:nvPr>
        </p:nvSpPr>
        <p:spPr>
          <a:prstGeom prst="rect">
            <a:avLst/>
          </a:prstGeom>
        </p:spPr>
        <p:txBody>
          <a:bodyPr/>
          <a:lstStyle/>
          <a:p>
            <a:pPr/>
          </a:p>
        </p:txBody>
      </p:sp>
      <p:sp>
        <p:nvSpPr>
          <p:cNvPr id="154" name="Shape 154"/>
          <p:cNvSpPr/>
          <p:nvPr>
            <p:ph type="body" sz="quarter" idx="1"/>
          </p:nvPr>
        </p:nvSpPr>
        <p:spPr>
          <a:prstGeom prst="rect">
            <a:avLst/>
          </a:prstGeom>
        </p:spPr>
        <p:txBody>
          <a:bodyPr/>
          <a:lstStyle/>
          <a:p>
            <a:pPr/>
            <a:r>
              <a:t>You might have come across some says which talk about wisdom and knowledge. You see, knowing something, isn’t the same as understanding what to do about it. You often have to have some wisdom to fully understand what’s going on around you.</a:t>
            </a:r>
          </a:p>
          <a:p>
            <a:pPr/>
          </a:p>
          <a:p>
            <a:pPr/>
            <a:r>
              <a:t>Take, for example, these images.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Shape 162"/>
          <p:cNvSpPr/>
          <p:nvPr>
            <p:ph type="sldImg"/>
          </p:nvPr>
        </p:nvSpPr>
        <p:spPr>
          <a:prstGeom prst="rect">
            <a:avLst/>
          </a:prstGeom>
        </p:spPr>
        <p:txBody>
          <a:bodyPr/>
          <a:lstStyle/>
          <a:p>
            <a:pPr/>
          </a:p>
        </p:txBody>
      </p:sp>
      <p:sp>
        <p:nvSpPr>
          <p:cNvPr id="163" name="Shape 163"/>
          <p:cNvSpPr/>
          <p:nvPr>
            <p:ph type="body" sz="quarter" idx="1"/>
          </p:nvPr>
        </p:nvSpPr>
        <p:spPr>
          <a:prstGeom prst="rect">
            <a:avLst/>
          </a:prstGeom>
        </p:spPr>
        <p:txBody>
          <a:bodyPr/>
          <a:lstStyle/>
          <a:p>
            <a:pPr/>
            <a:r>
              <a:t>For example. (Go through each of the next 8 slides. The text is on the screen)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Shape 223"/>
          <p:cNvSpPr/>
          <p:nvPr>
            <p:ph type="sldImg"/>
          </p:nvPr>
        </p:nvSpPr>
        <p:spPr>
          <a:prstGeom prst="rect">
            <a:avLst/>
          </a:prstGeom>
        </p:spPr>
        <p:txBody>
          <a:bodyPr/>
          <a:lstStyle/>
          <a:p>
            <a:pPr/>
          </a:p>
        </p:txBody>
      </p:sp>
      <p:sp>
        <p:nvSpPr>
          <p:cNvPr id="224" name="Shape 224"/>
          <p:cNvSpPr/>
          <p:nvPr>
            <p:ph type="body" sz="quarter" idx="1"/>
          </p:nvPr>
        </p:nvSpPr>
        <p:spPr>
          <a:prstGeom prst="rect">
            <a:avLst/>
          </a:prstGeom>
        </p:spPr>
        <p:txBody>
          <a:bodyPr/>
          <a:lstStyle/>
          <a:p>
            <a:pPr/>
            <a:r>
              <a:t>Wisdom is only helpful if it changes you. Someone might say something useful and ‘wise’ to you, but wisdom can be random. </a:t>
            </a:r>
          </a:p>
          <a:p>
            <a:pPr/>
          </a:p>
          <a:p>
            <a:pPr/>
            <a:r>
              <a:t>Of course, sometimes someone will say something to you, which hits the nail on the head. </a:t>
            </a:r>
          </a:p>
          <a:p>
            <a:pPr/>
          </a:p>
          <a:p>
            <a:pPr/>
            <a:r>
              <a:t>Here’s a great example of a celebrity you’ll know as Starlord, Chris Pratt, with some great wisdom, that’s not necessarily all relevant or particularly helpful.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Shape 237"/>
          <p:cNvSpPr/>
          <p:nvPr>
            <p:ph type="sldImg"/>
          </p:nvPr>
        </p:nvSpPr>
        <p:spPr>
          <a:prstGeom prst="rect">
            <a:avLst/>
          </a:prstGeom>
        </p:spPr>
        <p:txBody>
          <a:bodyPr/>
          <a:lstStyle/>
          <a:p>
            <a:pPr/>
          </a:p>
        </p:txBody>
      </p:sp>
      <p:sp>
        <p:nvSpPr>
          <p:cNvPr id="238" name="Shape 238"/>
          <p:cNvSpPr/>
          <p:nvPr>
            <p:ph type="body" sz="quarter" idx="1"/>
          </p:nvPr>
        </p:nvSpPr>
        <p:spPr>
          <a:prstGeom prst="rect">
            <a:avLst/>
          </a:prstGeom>
        </p:spPr>
        <p:txBody>
          <a:bodyPr/>
          <a:lstStyle/>
          <a:p>
            <a:pPr/>
            <a:r>
              <a:t>If we’re honest, even when someone inspires us with wisdom, we often fail to do anything with it. The problem is that unless something becomes a habit, we forget about it quickly.</a:t>
            </a:r>
          </a:p>
          <a:p>
            <a:pPr/>
          </a:p>
          <a:p>
            <a:pPr/>
            <a:r>
              <a:t>When you leave the assembly today, you’re going to be given a little practical gift. It’s a card you can keep, to remind you about some important things which you can try which will help you get through the winter. </a:t>
            </a:r>
          </a:p>
          <a:p>
            <a:pPr/>
          </a:p>
          <a:p>
            <a:pPr/>
            <a:r>
              <a:t>It breaks down into these five things: sleep, eat, trust, pray, win.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Shape 274"/>
          <p:cNvSpPr/>
          <p:nvPr>
            <p:ph type="sldImg"/>
          </p:nvPr>
        </p:nvSpPr>
        <p:spPr>
          <a:prstGeom prst="rect">
            <a:avLst/>
          </a:prstGeom>
        </p:spPr>
        <p:txBody>
          <a:bodyPr/>
          <a:lstStyle/>
          <a:p>
            <a:pPr/>
          </a:p>
        </p:txBody>
      </p:sp>
      <p:sp>
        <p:nvSpPr>
          <p:cNvPr id="275" name="Shape 275"/>
          <p:cNvSpPr/>
          <p:nvPr>
            <p:ph type="body" sz="quarter" idx="1"/>
          </p:nvPr>
        </p:nvSpPr>
        <p:spPr>
          <a:prstGeom prst="rect">
            <a:avLst/>
          </a:prstGeom>
        </p:spPr>
        <p:txBody>
          <a:bodyPr/>
          <a:lstStyle/>
          <a:p>
            <a:pPr/>
            <a:r>
              <a:t>As in, my room is untidy, or I can’t organise myself in the morning, or get to bed on time.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Shape 283"/>
          <p:cNvSpPr/>
          <p:nvPr>
            <p:ph type="sldImg"/>
          </p:nvPr>
        </p:nvSpPr>
        <p:spPr>
          <a:prstGeom prst="rect">
            <a:avLst/>
          </a:prstGeom>
        </p:spPr>
        <p:txBody>
          <a:bodyPr/>
          <a:lstStyle/>
          <a:p>
            <a:pPr/>
          </a:p>
        </p:txBody>
      </p:sp>
      <p:sp>
        <p:nvSpPr>
          <p:cNvPr id="284" name="Shape 284"/>
          <p:cNvSpPr/>
          <p:nvPr>
            <p:ph type="body" sz="quarter" idx="1"/>
          </p:nvPr>
        </p:nvSpPr>
        <p:spPr>
          <a:prstGeom prst="rect">
            <a:avLst/>
          </a:prstGeom>
        </p:spPr>
        <p:txBody>
          <a:bodyPr/>
          <a:lstStyle/>
          <a:p>
            <a:pPr/>
            <a:r>
              <a:t>Listening to wisdom is a choice. </a:t>
            </a:r>
          </a:p>
          <a:p>
            <a:pPr/>
            <a:r>
              <a:t>You could be told 1000 times to eat healthily, get more sleep, to speak up when you’re struggling, to take more time to reflect, or pray, or to win at something which will help you, every day.</a:t>
            </a:r>
          </a:p>
          <a:p>
            <a:pPr/>
            <a:r>
              <a:t> </a:t>
            </a:r>
          </a:p>
          <a:p>
            <a:pPr/>
            <a:r>
              <a:t>But it’s only going to help if you respond to these thoughts &amp; feelings for yourself.</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Shape 291"/>
          <p:cNvSpPr/>
          <p:nvPr>
            <p:ph type="sldImg"/>
          </p:nvPr>
        </p:nvSpPr>
        <p:spPr>
          <a:prstGeom prst="rect">
            <a:avLst/>
          </a:prstGeom>
        </p:spPr>
        <p:txBody>
          <a:bodyPr/>
          <a:lstStyle/>
          <a:p>
            <a:pPr/>
          </a:p>
        </p:txBody>
      </p:sp>
      <p:sp>
        <p:nvSpPr>
          <p:cNvPr id="292" name="Shape 292"/>
          <p:cNvSpPr/>
          <p:nvPr>
            <p:ph type="body" sz="quarter" idx="1"/>
          </p:nvPr>
        </p:nvSpPr>
        <p:spPr>
          <a:prstGeom prst="rect">
            <a:avLst/>
          </a:prstGeom>
        </p:spPr>
        <p:txBody>
          <a:bodyPr/>
          <a:lstStyle/>
          <a:p>
            <a:pPr>
              <a:defRPr i="1"/>
            </a:pPr>
            <a:r>
              <a:t>Optional extra thought from the Bible</a:t>
            </a:r>
          </a:p>
          <a:p>
            <a:pPr/>
          </a:p>
          <a:p>
            <a:pPr/>
            <a:r>
              <a:t>As we close, I'd like to draw your attention to an old piece of wisdom from the Bible. It's from the gospel of Matthew, and it's something Jesus is reported to have said. </a:t>
            </a:r>
          </a:p>
          <a:p>
            <a:pPr/>
          </a:p>
          <a:p>
            <a:pPr/>
            <a:r>
              <a:t>The language is old, but in a nutshell, Jesus says something like this:</a:t>
            </a:r>
          </a:p>
          <a:p>
            <a:pPr/>
          </a:p>
          <a:p>
            <a:pPr algn="ctr">
              <a:defRPr b="1"/>
            </a:pPr>
            <a:r>
              <a:t>Are you struggling, overtired or in need of encouragement? Don't panic. Everything you need is available to you.</a:t>
            </a:r>
          </a:p>
          <a:p>
            <a:pPr/>
          </a:p>
          <a:p>
            <a:pPr/>
            <a:r>
              <a:t>In the passage, Jesus makes it clear, that the feeling of peace, is available all who ask, who speak up and who admit they're not okay. </a:t>
            </a:r>
          </a:p>
          <a:p>
            <a:pPr/>
          </a:p>
          <a:p>
            <a:pPr/>
            <a:r>
              <a:t>Thank you for listening, and I hope you find some peace of mind and heart today.</a:t>
            </a:r>
          </a:p>
          <a:p>
            <a:pPr/>
            <a:r>
              <a:t>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4833937" y="2303859"/>
            <a:ext cx="14716126" cy="4643438"/>
          </a:xfrm>
          <a:prstGeom prst="rect">
            <a:avLst/>
          </a:prstGeom>
        </p:spPr>
        <p:txBody>
          <a:bodyPr anchor="b"/>
          <a:lstStyle/>
          <a:p>
            <a:pPr/>
            <a:r>
              <a:t>Title Text</a:t>
            </a:r>
          </a:p>
        </p:txBody>
      </p:sp>
      <p:sp>
        <p:nvSpPr>
          <p:cNvPr id="12" name="Body Level One…"/>
          <p:cNvSpPr txBox="1"/>
          <p:nvPr>
            <p:ph type="body" sz="quarter" idx="1"/>
          </p:nvPr>
        </p:nvSpPr>
        <p:spPr>
          <a:xfrm>
            <a:off x="4833937" y="7072312"/>
            <a:ext cx="14716126" cy="1589485"/>
          </a:xfrm>
          <a:prstGeom prst="rect">
            <a:avLst/>
          </a:prstGeom>
        </p:spPr>
        <p:txBody>
          <a:bodyPr anchor="t"/>
          <a:lstStyle>
            <a:lvl1pPr marL="0" indent="0" algn="ctr">
              <a:spcBef>
                <a:spcPts val="0"/>
              </a:spcBef>
              <a:buClrTx/>
              <a:buSzTx/>
              <a:buNone/>
              <a:defRPr sz="5200"/>
            </a:lvl1pPr>
            <a:lvl2pPr marL="0" indent="0" algn="ctr">
              <a:spcBef>
                <a:spcPts val="0"/>
              </a:spcBef>
              <a:buClrTx/>
              <a:buSzTx/>
              <a:buNone/>
              <a:defRPr sz="5200"/>
            </a:lvl2pPr>
            <a:lvl3pPr marL="0" indent="0" algn="ctr">
              <a:spcBef>
                <a:spcPts val="0"/>
              </a:spcBef>
              <a:buClrTx/>
              <a:buSzTx/>
              <a:buNone/>
              <a:defRPr sz="5200"/>
            </a:lvl3pPr>
            <a:lvl4pPr marL="0" indent="0" algn="ctr">
              <a:spcBef>
                <a:spcPts val="0"/>
              </a:spcBef>
              <a:buClrTx/>
              <a:buSzTx/>
              <a:buNone/>
              <a:defRPr sz="5200"/>
            </a:lvl4pPr>
            <a:lvl5pPr marL="0" indent="0" algn="ctr">
              <a:spcBef>
                <a:spcPts val="0"/>
              </a:spcBef>
              <a:buClrTx/>
              <a:buSzTx/>
              <a:buNone/>
              <a:defRPr sz="52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4833937" y="8947546"/>
            <a:ext cx="14716126" cy="647701"/>
          </a:xfrm>
          <a:prstGeom prst="rect">
            <a:avLst/>
          </a:prstGeom>
        </p:spPr>
        <p:txBody>
          <a:bodyPr anchor="t">
            <a:spAutoFit/>
          </a:bodyPr>
          <a:lstStyle>
            <a:lvl1pPr marL="0" indent="0" algn="ctr">
              <a:spcBef>
                <a:spcPts val="0"/>
              </a:spcBef>
              <a:buClrTx/>
              <a:buSzTx/>
              <a:buNone/>
              <a:defRPr i="1" sz="3200"/>
            </a:lvl1pPr>
          </a:lstStyle>
          <a:p>
            <a:pPr/>
            <a:r>
              <a:t>–Johnny Appleseed</a:t>
            </a:r>
          </a:p>
        </p:txBody>
      </p:sp>
      <p:sp>
        <p:nvSpPr>
          <p:cNvPr id="94" name="“Type a quote here.”"/>
          <p:cNvSpPr txBox="1"/>
          <p:nvPr>
            <p:ph type="body" sz="quarter" idx="14"/>
          </p:nvPr>
        </p:nvSpPr>
        <p:spPr>
          <a:xfrm>
            <a:off x="4833937" y="6055915"/>
            <a:ext cx="14716126" cy="863601"/>
          </a:xfrm>
          <a:prstGeom prst="rect">
            <a:avLst/>
          </a:prstGeom>
        </p:spPr>
        <p:txBody>
          <a:bodyPr>
            <a:spAutoFit/>
          </a:bodyPr>
          <a:lstStyle>
            <a:lvl1pPr marL="0" indent="0" algn="ctr">
              <a:spcBef>
                <a:spcPts val="0"/>
              </a:spcBef>
              <a:buClrTx/>
              <a:buSzTx/>
              <a:buNone/>
              <a:defRPr sz="46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1740742" y="-17860"/>
            <a:ext cx="23275935" cy="1551729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2137171" y="714375"/>
            <a:ext cx="17395034" cy="8637945"/>
          </a:xfrm>
          <a:prstGeom prst="rect">
            <a:avLst/>
          </a:prstGeom>
        </p:spPr>
        <p:txBody>
          <a:bodyPr lIns="91439" tIns="45719" rIns="91439" bIns="45719" anchor="t">
            <a:noAutofit/>
          </a:bodyPr>
          <a:lstStyle/>
          <a:p>
            <a:pPr/>
          </a:p>
        </p:txBody>
      </p:sp>
      <p:sp>
        <p:nvSpPr>
          <p:cNvPr id="21" name="Title Text"/>
          <p:cNvSpPr txBox="1"/>
          <p:nvPr>
            <p:ph type="title"/>
          </p:nvPr>
        </p:nvSpPr>
        <p:spPr>
          <a:xfrm>
            <a:off x="4833937" y="9447609"/>
            <a:ext cx="14716126" cy="2000251"/>
          </a:xfrm>
          <a:prstGeom prst="rect">
            <a:avLst/>
          </a:prstGeom>
        </p:spPr>
        <p:txBody>
          <a:bodyPr/>
          <a:lstStyle/>
          <a:p>
            <a:pPr/>
            <a:r>
              <a:t>Title Text</a:t>
            </a:r>
          </a:p>
        </p:txBody>
      </p:sp>
      <p:sp>
        <p:nvSpPr>
          <p:cNvPr id="22" name="Body Level One…"/>
          <p:cNvSpPr txBox="1"/>
          <p:nvPr>
            <p:ph type="body" sz="quarter" idx="1"/>
          </p:nvPr>
        </p:nvSpPr>
        <p:spPr>
          <a:xfrm>
            <a:off x="4833937" y="11465718"/>
            <a:ext cx="14716126" cy="1589486"/>
          </a:xfrm>
          <a:prstGeom prst="rect">
            <a:avLst/>
          </a:prstGeom>
        </p:spPr>
        <p:txBody>
          <a:bodyPr anchor="t"/>
          <a:lstStyle>
            <a:lvl1pPr marL="0" indent="0" algn="ctr">
              <a:spcBef>
                <a:spcPts val="0"/>
              </a:spcBef>
              <a:buClrTx/>
              <a:buSzTx/>
              <a:buNone/>
              <a:defRPr sz="5200"/>
            </a:lvl1pPr>
            <a:lvl2pPr marL="0" indent="0" algn="ctr">
              <a:spcBef>
                <a:spcPts val="0"/>
              </a:spcBef>
              <a:buClrTx/>
              <a:buSzTx/>
              <a:buNone/>
              <a:defRPr sz="5200"/>
            </a:lvl2pPr>
            <a:lvl3pPr marL="0" indent="0" algn="ctr">
              <a:spcBef>
                <a:spcPts val="0"/>
              </a:spcBef>
              <a:buClrTx/>
              <a:buSzTx/>
              <a:buNone/>
              <a:defRPr sz="5200"/>
            </a:lvl3pPr>
            <a:lvl4pPr marL="0" indent="0" algn="ctr">
              <a:spcBef>
                <a:spcPts val="0"/>
              </a:spcBef>
              <a:buClrTx/>
              <a:buSzTx/>
              <a:buNone/>
              <a:defRPr sz="5200"/>
            </a:lvl4pPr>
            <a:lvl5pPr marL="0" indent="0" algn="ctr">
              <a:spcBef>
                <a:spcPts val="0"/>
              </a:spcBef>
              <a:buClrTx/>
              <a:buSzTx/>
              <a:buNone/>
              <a:defRPr sz="52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re">
    <p:spTree>
      <p:nvGrpSpPr>
        <p:cNvPr id="1" name=""/>
        <p:cNvGrpSpPr/>
        <p:nvPr/>
      </p:nvGrpSpPr>
      <p:grpSpPr>
        <a:xfrm>
          <a:off x="0" y="0"/>
          <a:ext cx="0" cy="0"/>
          <a:chOff x="0" y="0"/>
          <a:chExt cx="0" cy="0"/>
        </a:xfrm>
      </p:grpSpPr>
      <p:sp>
        <p:nvSpPr>
          <p:cNvPr id="30" name="Title Text"/>
          <p:cNvSpPr txBox="1"/>
          <p:nvPr>
            <p:ph type="title"/>
          </p:nvPr>
        </p:nvSpPr>
        <p:spPr>
          <a:xfrm>
            <a:off x="4833937" y="4536281"/>
            <a:ext cx="14716126" cy="4643438"/>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13"/>
          </p:nvPr>
        </p:nvSpPr>
        <p:spPr>
          <a:xfrm>
            <a:off x="6494800" y="-194764"/>
            <a:ext cx="19020237" cy="12680158"/>
          </a:xfrm>
          <a:prstGeom prst="rect">
            <a:avLst/>
          </a:prstGeom>
        </p:spPr>
        <p:txBody>
          <a:bodyPr lIns="91439" tIns="45719" rIns="91439" bIns="45719" anchor="t">
            <a:noAutofit/>
          </a:bodyPr>
          <a:lstStyle/>
          <a:p>
            <a:pPr/>
          </a:p>
        </p:txBody>
      </p:sp>
      <p:sp>
        <p:nvSpPr>
          <p:cNvPr id="39" name="Title Text"/>
          <p:cNvSpPr txBox="1"/>
          <p:nvPr>
            <p:ph type="title"/>
          </p:nvPr>
        </p:nvSpPr>
        <p:spPr>
          <a:xfrm>
            <a:off x="4387453" y="892968"/>
            <a:ext cx="7500938" cy="5607845"/>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4387453" y="6643687"/>
            <a:ext cx="7500938" cy="5786438"/>
          </a:xfrm>
          <a:prstGeom prst="rect">
            <a:avLst/>
          </a:prstGeom>
        </p:spPr>
        <p:txBody>
          <a:bodyPr anchor="t"/>
          <a:lstStyle>
            <a:lvl1pPr marL="0" indent="0" algn="ctr">
              <a:spcBef>
                <a:spcPts val="0"/>
              </a:spcBef>
              <a:buClrTx/>
              <a:buSzTx/>
              <a:buNone/>
              <a:defRPr sz="5200"/>
            </a:lvl1pPr>
            <a:lvl2pPr marL="0" indent="0" algn="ctr">
              <a:spcBef>
                <a:spcPts val="0"/>
              </a:spcBef>
              <a:buClrTx/>
              <a:buSzTx/>
              <a:buNone/>
              <a:defRPr sz="5200"/>
            </a:lvl2pPr>
            <a:lvl3pPr marL="0" indent="0" algn="ctr">
              <a:spcBef>
                <a:spcPts val="0"/>
              </a:spcBef>
              <a:buClrTx/>
              <a:buSzTx/>
              <a:buNone/>
              <a:defRPr sz="5200"/>
            </a:lvl3pPr>
            <a:lvl4pPr marL="0" indent="0" algn="ctr">
              <a:spcBef>
                <a:spcPts val="0"/>
              </a:spcBef>
              <a:buClrTx/>
              <a:buSzTx/>
              <a:buNone/>
              <a:defRPr sz="5200"/>
            </a:lvl4pPr>
            <a:lvl5pPr marL="0" indent="0" algn="ctr">
              <a:spcBef>
                <a:spcPts val="0"/>
              </a:spcBef>
              <a:buClrTx/>
              <a:buSzTx/>
              <a:buNone/>
              <a:defRPr sz="52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13"/>
          </p:nvPr>
        </p:nvSpPr>
        <p:spPr>
          <a:xfrm>
            <a:off x="9338964" y="2857500"/>
            <a:ext cx="14466095" cy="964406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quarter" idx="1"/>
          </p:nvPr>
        </p:nvSpPr>
        <p:spPr>
          <a:xfrm>
            <a:off x="4387453" y="3643312"/>
            <a:ext cx="7500938" cy="8840392"/>
          </a:xfrm>
          <a:prstGeom prst="rect">
            <a:avLst/>
          </a:prstGeom>
        </p:spPr>
        <p:txBody>
          <a:bodyPr/>
          <a:lstStyle>
            <a:lvl1pPr marL="465364" indent="-465364">
              <a:spcBef>
                <a:spcPts val="4500"/>
              </a:spcBef>
              <a:buClrTx/>
              <a:defRPr sz="3800"/>
            </a:lvl1pPr>
            <a:lvl2pPr marL="808264" indent="-465364">
              <a:spcBef>
                <a:spcPts val="4500"/>
              </a:spcBef>
              <a:buClrTx/>
              <a:defRPr sz="3800"/>
            </a:lvl2pPr>
            <a:lvl3pPr marL="1151164" indent="-465364">
              <a:spcBef>
                <a:spcPts val="4500"/>
              </a:spcBef>
              <a:buClrTx/>
              <a:defRPr sz="3800"/>
            </a:lvl3pPr>
            <a:lvl4pPr marL="1494064" indent="-465364">
              <a:spcBef>
                <a:spcPts val="4500"/>
              </a:spcBef>
              <a:buClrTx/>
              <a:defRPr sz="3800"/>
            </a:lvl4pPr>
            <a:lvl5pPr marL="1836964" indent="-465364">
              <a:spcBef>
                <a:spcPts val="4500"/>
              </a:spcBef>
              <a:buClrTx/>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4387453" y="1785937"/>
            <a:ext cx="15609094" cy="10144126"/>
          </a:xfrm>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12084843" y="6983015"/>
            <a:ext cx="8277822" cy="5518548"/>
          </a:xfrm>
          <a:prstGeom prst="rect">
            <a:avLst/>
          </a:prstGeom>
        </p:spPr>
        <p:txBody>
          <a:bodyPr lIns="91439" tIns="45719" rIns="91439" bIns="45719" anchor="t">
            <a:noAutofit/>
          </a:bodyPr>
          <a:lstStyle/>
          <a:p>
            <a:pPr/>
          </a:p>
        </p:txBody>
      </p:sp>
      <p:sp>
        <p:nvSpPr>
          <p:cNvPr id="84" name="Image"/>
          <p:cNvSpPr/>
          <p:nvPr>
            <p:ph type="pic" sz="quarter" idx="14"/>
          </p:nvPr>
        </p:nvSpPr>
        <p:spPr>
          <a:xfrm>
            <a:off x="12522398" y="898922"/>
            <a:ext cx="8268892" cy="5512594"/>
          </a:xfrm>
          <a:prstGeom prst="rect">
            <a:avLst/>
          </a:prstGeom>
        </p:spPr>
        <p:txBody>
          <a:bodyPr lIns="91439" tIns="45719" rIns="91439" bIns="45719" anchor="t">
            <a:noAutofit/>
          </a:bodyPr>
          <a:lstStyle/>
          <a:p>
            <a:pPr/>
          </a:p>
        </p:txBody>
      </p:sp>
      <p:sp>
        <p:nvSpPr>
          <p:cNvPr id="85" name="Image"/>
          <p:cNvSpPr/>
          <p:nvPr>
            <p:ph type="pic" idx="15"/>
          </p:nvPr>
        </p:nvSpPr>
        <p:spPr>
          <a:xfrm>
            <a:off x="-1733848" y="-178594"/>
            <a:ext cx="19020235" cy="12680157"/>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4387453" y="357187"/>
            <a:ext cx="15609094" cy="303609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Title Text</a:t>
            </a:r>
          </a:p>
        </p:txBody>
      </p:sp>
      <p:sp>
        <p:nvSpPr>
          <p:cNvPr id="3" name="Body Level One…"/>
          <p:cNvSpPr txBox="1"/>
          <p:nvPr>
            <p:ph type="body" idx="1"/>
          </p:nvPr>
        </p:nvSpPr>
        <p:spPr>
          <a:xfrm>
            <a:off x="4387453" y="3643312"/>
            <a:ext cx="15609094" cy="884039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b="0" sz="2200">
                <a:latin typeface="Helvetica Neue Light"/>
                <a:ea typeface="Helvetica Neue Light"/>
                <a:cs typeface="Helvetica Neue Light"/>
                <a:sym typeface="Helvetica Neue Light"/>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1pPr>
      <a:lvl2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2pPr>
      <a:lvl3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3pPr>
      <a:lvl4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4pPr>
      <a:lvl5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5pPr>
      <a:lvl6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6pPr>
      <a:lvl7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7pPr>
      <a:lvl8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8pPr>
      <a:lvl9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9pPr>
    </p:titleStyle>
    <p:bodyStyle>
      <a:lvl1pPr marL="6111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solidFill>
            <a:srgbClr val="FFFFFF"/>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solidFill>
            <a:srgbClr val="FFFFFF"/>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solidFill>
            <a:srgbClr val="FFFFFF"/>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solidFill>
            <a:srgbClr val="FFFFFF"/>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solidFill>
            <a:srgbClr val="FFFFFF"/>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solidFill>
            <a:srgbClr val="FFFFFF"/>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solidFill>
            <a:srgbClr val="FFFFFF"/>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solidFill>
            <a:srgbClr val="FFFFFF"/>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solidFill>
            <a:srgbClr val="FFFFFF"/>
          </a:solidFill>
          <a:uFillTx/>
          <a:latin typeface="Helvetica Neue"/>
          <a:ea typeface="Helvetica Neue"/>
          <a:cs typeface="Helvetica Neue"/>
          <a:sym typeface="Helvetica Neue"/>
        </a:defRPr>
      </a:lvl9pPr>
    </p:bodyStyle>
    <p:otherStyle>
      <a:lvl1pPr marL="0" marR="0" indent="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1pPr>
      <a:lvl2pPr marL="0" marR="0" indent="22860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2pPr>
      <a:lvl3pPr marL="0" marR="0" indent="45720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3pPr>
      <a:lvl4pPr marL="0" marR="0" indent="68580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4pPr>
      <a:lvl5pPr marL="0" marR="0" indent="91440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5pPr>
      <a:lvl6pPr marL="0" marR="0" indent="114300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6pPr>
      <a:lvl7pPr marL="0" marR="0" indent="137160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7pPr>
      <a:lvl8pPr marL="0" marR="0" indent="160020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8pPr>
      <a:lvl9pPr marL="0" marR="0" indent="182880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8.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image" Target="../media/image1.png"/><Relationship Id="rId4" Type="http://schemas.openxmlformats.org/officeDocument/2006/relationships/image" Target="../media/image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9.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10.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3.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1.png"/><Relationship Id="rId8" Type="http://schemas.openxmlformats.org/officeDocument/2006/relationships/image" Target="../media/image8.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8.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8.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2044C"/>
        </a:solidFill>
      </p:bgPr>
    </p:bg>
    <p:spTree>
      <p:nvGrpSpPr>
        <p:cNvPr id="1" name=""/>
        <p:cNvGrpSpPr/>
        <p:nvPr/>
      </p:nvGrpSpPr>
      <p:grpSpPr>
        <a:xfrm>
          <a:off x="0" y="0"/>
          <a:ext cx="0" cy="0"/>
          <a:chOff x="0" y="0"/>
          <a:chExt cx="0" cy="0"/>
        </a:xfrm>
      </p:grpSpPr>
      <p:grpSp>
        <p:nvGrpSpPr>
          <p:cNvPr id="121" name="Group"/>
          <p:cNvGrpSpPr/>
          <p:nvPr/>
        </p:nvGrpSpPr>
        <p:grpSpPr>
          <a:xfrm>
            <a:off x="10551667" y="9296153"/>
            <a:ext cx="3280665" cy="3301363"/>
            <a:chOff x="0" y="0"/>
            <a:chExt cx="3280664" cy="3301361"/>
          </a:xfrm>
        </p:grpSpPr>
        <p:sp>
          <p:nvSpPr>
            <p:cNvPr id="119" name="Snowflake"/>
            <p:cNvSpPr/>
            <p:nvPr/>
          </p:nvSpPr>
          <p:spPr>
            <a:xfrm>
              <a:off x="0" y="0"/>
              <a:ext cx="3280665" cy="3301362"/>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sp>
          <p:nvSpPr>
            <p:cNvPr id="120" name="Snowflake"/>
            <p:cNvSpPr/>
            <p:nvPr/>
          </p:nvSpPr>
          <p:spPr>
            <a:xfrm>
              <a:off x="855730" y="861129"/>
              <a:ext cx="1569204" cy="157910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grpSp>
      <p:pic>
        <p:nvPicPr>
          <p:cNvPr id="122" name="Engage schools logo.png" descr="Engage schools logo.png"/>
          <p:cNvPicPr>
            <a:picLocks noChangeAspect="1"/>
          </p:cNvPicPr>
          <p:nvPr/>
        </p:nvPicPr>
        <p:blipFill>
          <a:blip r:embed="rId2">
            <a:extLst/>
          </a:blip>
          <a:stretch>
            <a:fillRect/>
          </a:stretch>
        </p:blipFill>
        <p:spPr>
          <a:xfrm>
            <a:off x="710641" y="512051"/>
            <a:ext cx="4199209" cy="1199774"/>
          </a:xfrm>
          <a:prstGeom prst="rect">
            <a:avLst/>
          </a:prstGeom>
          <a:ln w="12700">
            <a:miter lim="400000"/>
          </a:ln>
        </p:spPr>
      </p:pic>
      <p:pic>
        <p:nvPicPr>
          <p:cNvPr id="123" name="Screen Shot 2020-12-02 at 12.53.04.png" descr="Screen Shot 2020-12-02 at 12.53.04.png"/>
          <p:cNvPicPr>
            <a:picLocks noChangeAspect="1"/>
          </p:cNvPicPr>
          <p:nvPr/>
        </p:nvPicPr>
        <p:blipFill>
          <a:blip r:embed="rId3">
            <a:extLst/>
          </a:blip>
          <a:stretch>
            <a:fillRect/>
          </a:stretch>
        </p:blipFill>
        <p:spPr>
          <a:xfrm>
            <a:off x="4141266" y="2661697"/>
            <a:ext cx="16101468" cy="5878006"/>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2044C"/>
        </a:solidFill>
      </p:bgPr>
    </p:bg>
    <p:spTree>
      <p:nvGrpSpPr>
        <p:cNvPr id="1" name=""/>
        <p:cNvGrpSpPr/>
        <p:nvPr/>
      </p:nvGrpSpPr>
      <p:grpSpPr>
        <a:xfrm>
          <a:off x="0" y="0"/>
          <a:ext cx="0" cy="0"/>
          <a:chOff x="0" y="0"/>
          <a:chExt cx="0" cy="0"/>
        </a:xfrm>
      </p:grpSpPr>
      <p:grpSp>
        <p:nvGrpSpPr>
          <p:cNvPr id="197" name="Group"/>
          <p:cNvGrpSpPr/>
          <p:nvPr/>
        </p:nvGrpSpPr>
        <p:grpSpPr>
          <a:xfrm>
            <a:off x="21450723" y="11257473"/>
            <a:ext cx="1687309" cy="1697954"/>
            <a:chOff x="0" y="0"/>
            <a:chExt cx="1687308" cy="1697953"/>
          </a:xfrm>
        </p:grpSpPr>
        <p:sp>
          <p:nvSpPr>
            <p:cNvPr id="195" name="Snowflake"/>
            <p:cNvSpPr/>
            <p:nvPr/>
          </p:nvSpPr>
          <p:spPr>
            <a:xfrm>
              <a:off x="0" y="0"/>
              <a:ext cx="1687309" cy="169795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sp>
          <p:nvSpPr>
            <p:cNvPr id="196" name="Snowflake"/>
            <p:cNvSpPr/>
            <p:nvPr/>
          </p:nvSpPr>
          <p:spPr>
            <a:xfrm>
              <a:off x="440118" y="442895"/>
              <a:ext cx="807072" cy="81216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grpSp>
      <p:sp>
        <p:nvSpPr>
          <p:cNvPr id="198" name="Knowledge is knowing the street is one way. Wisdom is looking both directions anyway."/>
          <p:cNvSpPr txBox="1"/>
          <p:nvPr/>
        </p:nvSpPr>
        <p:spPr>
          <a:xfrm>
            <a:off x="1658151" y="5384776"/>
            <a:ext cx="9328430" cy="78151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l" defTabSz="457200">
              <a:lnSpc>
                <a:spcPts val="11300"/>
              </a:lnSpc>
              <a:defRPr b="0" sz="8000">
                <a:ln w="0" cap="flat">
                  <a:solidFill>
                    <a:srgbClr val="000000"/>
                  </a:solidFill>
                  <a:prstDash val="solid"/>
                  <a:miter lim="400000"/>
                </a:ln>
                <a:solidFill>
                  <a:schemeClr val="accent4">
                    <a:hueOff val="468000"/>
                    <a:satOff val="-4761"/>
                    <a:lumOff val="10196"/>
                  </a:schemeClr>
                </a:solidFill>
                <a:latin typeface="Impact"/>
                <a:ea typeface="Impact"/>
                <a:cs typeface="Impact"/>
                <a:sym typeface="Impact"/>
              </a:defRPr>
            </a:pPr>
            <a:r>
              <a:t>Knowledge is knowing the street is one way. </a:t>
            </a:r>
            <a:r>
              <a:rPr>
                <a:solidFill>
                  <a:schemeClr val="accent5">
                    <a:hueOff val="89162"/>
                    <a:satOff val="9554"/>
                    <a:lumOff val="16296"/>
                  </a:schemeClr>
                </a:solidFill>
              </a:rPr>
              <a:t>Wisdom is looking both directions anyway.</a:t>
            </a:r>
          </a:p>
        </p:txBody>
      </p:sp>
      <p:pic>
        <p:nvPicPr>
          <p:cNvPr id="199" name="splatted-153076.png" descr="splatted-153076.png"/>
          <p:cNvPicPr>
            <a:picLocks noChangeAspect="1"/>
          </p:cNvPicPr>
          <p:nvPr/>
        </p:nvPicPr>
        <p:blipFill>
          <a:blip r:embed="rId2">
            <a:extLst/>
          </a:blip>
          <a:stretch>
            <a:fillRect/>
          </a:stretch>
        </p:blipFill>
        <p:spPr>
          <a:xfrm>
            <a:off x="10983619" y="4873161"/>
            <a:ext cx="12956573" cy="6478287"/>
          </a:xfrm>
          <a:prstGeom prst="rect">
            <a:avLst/>
          </a:prstGeom>
          <a:ln w="12700">
            <a:miter lim="400000"/>
          </a:ln>
        </p:spPr>
      </p:pic>
      <p:pic>
        <p:nvPicPr>
          <p:cNvPr id="200" name="Engage schools logo.png" descr="Engage schools logo.png"/>
          <p:cNvPicPr>
            <a:picLocks noChangeAspect="1"/>
          </p:cNvPicPr>
          <p:nvPr/>
        </p:nvPicPr>
        <p:blipFill>
          <a:blip r:embed="rId3">
            <a:extLst/>
          </a:blip>
          <a:stretch>
            <a:fillRect/>
          </a:stretch>
        </p:blipFill>
        <p:spPr>
          <a:xfrm>
            <a:off x="710641" y="512051"/>
            <a:ext cx="4199209" cy="1199774"/>
          </a:xfrm>
          <a:prstGeom prst="rect">
            <a:avLst/>
          </a:prstGeom>
          <a:ln w="12700">
            <a:miter lim="400000"/>
          </a:ln>
        </p:spPr>
      </p:pic>
      <p:pic>
        <p:nvPicPr>
          <p:cNvPr id="201" name="Screen Shot 2020-12-02 at 12.57.30.png" descr="Screen Shot 2020-12-02 at 12.57.30.png"/>
          <p:cNvPicPr>
            <a:picLocks noChangeAspect="1"/>
          </p:cNvPicPr>
          <p:nvPr/>
        </p:nvPicPr>
        <p:blipFill>
          <a:blip r:embed="rId4">
            <a:extLst/>
          </a:blip>
          <a:stretch>
            <a:fillRect/>
          </a:stretch>
        </p:blipFill>
        <p:spPr>
          <a:xfrm>
            <a:off x="8216900" y="2083448"/>
            <a:ext cx="7950200" cy="1574801"/>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2044C"/>
        </a:solidFill>
      </p:bgPr>
    </p:bg>
    <p:spTree>
      <p:nvGrpSpPr>
        <p:cNvPr id="1" name=""/>
        <p:cNvGrpSpPr/>
        <p:nvPr/>
      </p:nvGrpSpPr>
      <p:grpSpPr>
        <a:xfrm>
          <a:off x="0" y="0"/>
          <a:ext cx="0" cy="0"/>
          <a:chOff x="0" y="0"/>
          <a:chExt cx="0" cy="0"/>
        </a:xfrm>
      </p:grpSpPr>
      <p:grpSp>
        <p:nvGrpSpPr>
          <p:cNvPr id="205" name="Group"/>
          <p:cNvGrpSpPr/>
          <p:nvPr/>
        </p:nvGrpSpPr>
        <p:grpSpPr>
          <a:xfrm>
            <a:off x="21450723" y="11257473"/>
            <a:ext cx="1687309" cy="1697954"/>
            <a:chOff x="0" y="0"/>
            <a:chExt cx="1687308" cy="1697953"/>
          </a:xfrm>
        </p:grpSpPr>
        <p:sp>
          <p:nvSpPr>
            <p:cNvPr id="203" name="Snowflake"/>
            <p:cNvSpPr/>
            <p:nvPr/>
          </p:nvSpPr>
          <p:spPr>
            <a:xfrm>
              <a:off x="0" y="0"/>
              <a:ext cx="1687309" cy="169795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sp>
          <p:nvSpPr>
            <p:cNvPr id="204" name="Snowflake"/>
            <p:cNvSpPr/>
            <p:nvPr/>
          </p:nvSpPr>
          <p:spPr>
            <a:xfrm>
              <a:off x="440118" y="442895"/>
              <a:ext cx="807072" cy="81216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grpSp>
      <p:sp>
        <p:nvSpPr>
          <p:cNvPr id="206" name="Knowledge is knowing you’re stronger than your little sister."/>
          <p:cNvSpPr txBox="1"/>
          <p:nvPr/>
        </p:nvSpPr>
        <p:spPr>
          <a:xfrm>
            <a:off x="1658151" y="5384776"/>
            <a:ext cx="13833082" cy="67329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defTabSz="457200">
              <a:lnSpc>
                <a:spcPts val="11300"/>
              </a:lnSpc>
              <a:defRPr b="0" sz="8000">
                <a:ln w="0" cap="flat">
                  <a:solidFill>
                    <a:srgbClr val="000000"/>
                  </a:solidFill>
                  <a:prstDash val="solid"/>
                  <a:miter lim="400000"/>
                </a:ln>
                <a:solidFill>
                  <a:schemeClr val="accent4">
                    <a:hueOff val="468000"/>
                    <a:satOff val="-4761"/>
                    <a:lumOff val="10196"/>
                  </a:schemeClr>
                </a:solidFill>
                <a:latin typeface="Impact"/>
                <a:ea typeface="Impact"/>
                <a:cs typeface="Impact"/>
                <a:sym typeface="Impact"/>
              </a:defRPr>
            </a:lvl1pPr>
          </a:lstStyle>
          <a:p>
            <a:pPr/>
            <a:r>
              <a:t>Knowledge is knowing you’re stronger than your little sister.</a:t>
            </a:r>
          </a:p>
        </p:txBody>
      </p:sp>
      <p:pic>
        <p:nvPicPr>
          <p:cNvPr id="207" name="Engage schools logo.png" descr="Engage schools logo.png"/>
          <p:cNvPicPr>
            <a:picLocks noChangeAspect="1"/>
          </p:cNvPicPr>
          <p:nvPr/>
        </p:nvPicPr>
        <p:blipFill>
          <a:blip r:embed="rId2">
            <a:extLst/>
          </a:blip>
          <a:stretch>
            <a:fillRect/>
          </a:stretch>
        </p:blipFill>
        <p:spPr>
          <a:xfrm>
            <a:off x="710641" y="512051"/>
            <a:ext cx="4199209" cy="1199774"/>
          </a:xfrm>
          <a:prstGeom prst="rect">
            <a:avLst/>
          </a:prstGeom>
          <a:ln w="12700">
            <a:miter lim="400000"/>
          </a:ln>
        </p:spPr>
      </p:pic>
      <p:pic>
        <p:nvPicPr>
          <p:cNvPr id="208" name="Screen Shot 2020-12-02 at 12.57.30.png" descr="Screen Shot 2020-12-02 at 12.57.30.png"/>
          <p:cNvPicPr>
            <a:picLocks noChangeAspect="1"/>
          </p:cNvPicPr>
          <p:nvPr/>
        </p:nvPicPr>
        <p:blipFill>
          <a:blip r:embed="rId3">
            <a:extLst/>
          </a:blip>
          <a:stretch>
            <a:fillRect/>
          </a:stretch>
        </p:blipFill>
        <p:spPr>
          <a:xfrm>
            <a:off x="8216900" y="2083448"/>
            <a:ext cx="7950200" cy="1574801"/>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2044C"/>
        </a:solidFill>
      </p:bgPr>
    </p:bg>
    <p:spTree>
      <p:nvGrpSpPr>
        <p:cNvPr id="1" name=""/>
        <p:cNvGrpSpPr/>
        <p:nvPr/>
      </p:nvGrpSpPr>
      <p:grpSpPr>
        <a:xfrm>
          <a:off x="0" y="0"/>
          <a:ext cx="0" cy="0"/>
          <a:chOff x="0" y="0"/>
          <a:chExt cx="0" cy="0"/>
        </a:xfrm>
      </p:grpSpPr>
      <p:grpSp>
        <p:nvGrpSpPr>
          <p:cNvPr id="212" name="Group"/>
          <p:cNvGrpSpPr/>
          <p:nvPr/>
        </p:nvGrpSpPr>
        <p:grpSpPr>
          <a:xfrm>
            <a:off x="21450723" y="11257473"/>
            <a:ext cx="1687309" cy="1697954"/>
            <a:chOff x="0" y="0"/>
            <a:chExt cx="1687308" cy="1697953"/>
          </a:xfrm>
        </p:grpSpPr>
        <p:sp>
          <p:nvSpPr>
            <p:cNvPr id="210" name="Snowflake"/>
            <p:cNvSpPr/>
            <p:nvPr/>
          </p:nvSpPr>
          <p:spPr>
            <a:xfrm>
              <a:off x="0" y="0"/>
              <a:ext cx="1687309" cy="169795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sp>
          <p:nvSpPr>
            <p:cNvPr id="211" name="Snowflake"/>
            <p:cNvSpPr/>
            <p:nvPr/>
          </p:nvSpPr>
          <p:spPr>
            <a:xfrm>
              <a:off x="440118" y="442895"/>
              <a:ext cx="807072" cy="81216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grpSp>
      <p:sp>
        <p:nvSpPr>
          <p:cNvPr id="213" name="Knowledge is knowing you’re stronger than your little sister. Wisdom is understanding a punch in the face from a six-year-old still really hurts!"/>
          <p:cNvSpPr txBox="1"/>
          <p:nvPr/>
        </p:nvSpPr>
        <p:spPr>
          <a:xfrm>
            <a:off x="1658151" y="5384776"/>
            <a:ext cx="13833082" cy="67329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l" defTabSz="457200">
              <a:lnSpc>
                <a:spcPts val="11300"/>
              </a:lnSpc>
              <a:defRPr b="0" sz="8000">
                <a:ln w="0" cap="flat">
                  <a:solidFill>
                    <a:srgbClr val="000000"/>
                  </a:solidFill>
                  <a:prstDash val="solid"/>
                  <a:miter lim="400000"/>
                </a:ln>
                <a:solidFill>
                  <a:schemeClr val="accent4">
                    <a:hueOff val="468000"/>
                    <a:satOff val="-4761"/>
                    <a:lumOff val="10196"/>
                  </a:schemeClr>
                </a:solidFill>
                <a:latin typeface="Impact"/>
                <a:ea typeface="Impact"/>
                <a:cs typeface="Impact"/>
                <a:sym typeface="Impact"/>
              </a:defRPr>
            </a:pPr>
            <a:r>
              <a:t>Knowledge is knowing you’re stronger than your little sister. </a:t>
            </a:r>
            <a:r>
              <a:rPr>
                <a:solidFill>
                  <a:schemeClr val="accent5">
                    <a:hueOff val="89162"/>
                    <a:satOff val="9554"/>
                    <a:lumOff val="16296"/>
                  </a:schemeClr>
                </a:solidFill>
              </a:rPr>
              <a:t>Wisdom is understanding a punch in the face from a six-year-old still really hurts!</a:t>
            </a:r>
          </a:p>
        </p:txBody>
      </p:sp>
      <p:pic>
        <p:nvPicPr>
          <p:cNvPr id="214" name="dracula-599419.png" descr="dracula-599419.png"/>
          <p:cNvPicPr>
            <a:picLocks noChangeAspect="1"/>
          </p:cNvPicPr>
          <p:nvPr/>
        </p:nvPicPr>
        <p:blipFill>
          <a:blip r:embed="rId2">
            <a:extLst/>
          </a:blip>
          <a:stretch>
            <a:fillRect/>
          </a:stretch>
        </p:blipFill>
        <p:spPr>
          <a:xfrm>
            <a:off x="16572461" y="5107059"/>
            <a:ext cx="6401834" cy="7720806"/>
          </a:xfrm>
          <a:prstGeom prst="rect">
            <a:avLst/>
          </a:prstGeom>
          <a:ln w="12700">
            <a:miter lim="400000"/>
          </a:ln>
        </p:spPr>
      </p:pic>
      <p:pic>
        <p:nvPicPr>
          <p:cNvPr id="215" name="Engage schools logo.png" descr="Engage schools logo.png"/>
          <p:cNvPicPr>
            <a:picLocks noChangeAspect="1"/>
          </p:cNvPicPr>
          <p:nvPr/>
        </p:nvPicPr>
        <p:blipFill>
          <a:blip r:embed="rId3">
            <a:extLst/>
          </a:blip>
          <a:stretch>
            <a:fillRect/>
          </a:stretch>
        </p:blipFill>
        <p:spPr>
          <a:xfrm>
            <a:off x="710641" y="512051"/>
            <a:ext cx="4199209" cy="1199774"/>
          </a:xfrm>
          <a:prstGeom prst="rect">
            <a:avLst/>
          </a:prstGeom>
          <a:ln w="12700">
            <a:miter lim="400000"/>
          </a:ln>
        </p:spPr>
      </p:pic>
      <p:pic>
        <p:nvPicPr>
          <p:cNvPr id="216" name="Screen Shot 2020-12-02 at 12.57.30.png" descr="Screen Shot 2020-12-02 at 12.57.30.png"/>
          <p:cNvPicPr>
            <a:picLocks noChangeAspect="1"/>
          </p:cNvPicPr>
          <p:nvPr/>
        </p:nvPicPr>
        <p:blipFill>
          <a:blip r:embed="rId4">
            <a:extLst/>
          </a:blip>
          <a:stretch>
            <a:fillRect/>
          </a:stretch>
        </p:blipFill>
        <p:spPr>
          <a:xfrm>
            <a:off x="8216900" y="2083448"/>
            <a:ext cx="7950200" cy="1574801"/>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2044C"/>
        </a:solidFill>
      </p:bgPr>
    </p:bg>
    <p:spTree>
      <p:nvGrpSpPr>
        <p:cNvPr id="1" name=""/>
        <p:cNvGrpSpPr/>
        <p:nvPr/>
      </p:nvGrpSpPr>
      <p:grpSpPr>
        <a:xfrm>
          <a:off x="0" y="0"/>
          <a:ext cx="0" cy="0"/>
          <a:chOff x="0" y="0"/>
          <a:chExt cx="0" cy="0"/>
        </a:xfrm>
      </p:grpSpPr>
      <p:grpSp>
        <p:nvGrpSpPr>
          <p:cNvPr id="220" name="Group"/>
          <p:cNvGrpSpPr/>
          <p:nvPr/>
        </p:nvGrpSpPr>
        <p:grpSpPr>
          <a:xfrm>
            <a:off x="21450723" y="11257473"/>
            <a:ext cx="1687309" cy="1697954"/>
            <a:chOff x="0" y="0"/>
            <a:chExt cx="1687308" cy="1697953"/>
          </a:xfrm>
        </p:grpSpPr>
        <p:sp>
          <p:nvSpPr>
            <p:cNvPr id="218" name="Snowflake"/>
            <p:cNvSpPr/>
            <p:nvPr/>
          </p:nvSpPr>
          <p:spPr>
            <a:xfrm>
              <a:off x="0" y="0"/>
              <a:ext cx="1687309" cy="169795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sp>
          <p:nvSpPr>
            <p:cNvPr id="219" name="Snowflake"/>
            <p:cNvSpPr/>
            <p:nvPr/>
          </p:nvSpPr>
          <p:spPr>
            <a:xfrm>
              <a:off x="440118" y="442895"/>
              <a:ext cx="807072" cy="81216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grpSp>
      <p:pic>
        <p:nvPicPr>
          <p:cNvPr id="221" name="Engage schools logo.png" descr="Engage schools logo.png"/>
          <p:cNvPicPr>
            <a:picLocks noChangeAspect="1"/>
          </p:cNvPicPr>
          <p:nvPr/>
        </p:nvPicPr>
        <p:blipFill>
          <a:blip r:embed="rId3">
            <a:extLst/>
          </a:blip>
          <a:stretch>
            <a:fillRect/>
          </a:stretch>
        </p:blipFill>
        <p:spPr>
          <a:xfrm>
            <a:off x="710641" y="512051"/>
            <a:ext cx="4199209" cy="1199774"/>
          </a:xfrm>
          <a:prstGeom prst="rect">
            <a:avLst/>
          </a:prstGeom>
          <a:ln w="12700">
            <a:miter lim="400000"/>
          </a:ln>
        </p:spPr>
      </p:pic>
      <p:pic>
        <p:nvPicPr>
          <p:cNvPr id="222" name="Screen Shot 2020-12-02 at 12.56.47.png" descr="Screen Shot 2020-12-02 at 12.56.47.png"/>
          <p:cNvPicPr>
            <a:picLocks noChangeAspect="1"/>
          </p:cNvPicPr>
          <p:nvPr/>
        </p:nvPicPr>
        <p:blipFill>
          <a:blip r:embed="rId4">
            <a:extLst/>
          </a:blip>
          <a:stretch>
            <a:fillRect/>
          </a:stretch>
        </p:blipFill>
        <p:spPr>
          <a:xfrm>
            <a:off x="8750300" y="2209799"/>
            <a:ext cx="6883401" cy="1727201"/>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2044C"/>
        </a:solidFill>
      </p:bgPr>
    </p:bg>
    <p:spTree>
      <p:nvGrpSpPr>
        <p:cNvPr id="1" name=""/>
        <p:cNvGrpSpPr/>
        <p:nvPr/>
      </p:nvGrpSpPr>
      <p:grpSpPr>
        <a:xfrm>
          <a:off x="0" y="0"/>
          <a:ext cx="0" cy="0"/>
          <a:chOff x="0" y="0"/>
          <a:chExt cx="0" cy="0"/>
        </a:xfrm>
      </p:grpSpPr>
      <p:pic>
        <p:nvPicPr>
          <p:cNvPr id="226" name="Wisdom changes you.mov" descr="Wisdom changes you.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299229" y="168316"/>
            <a:ext cx="23785542" cy="13379368"/>
          </a:xfrm>
          <a:prstGeom prst="rect">
            <a:avLst/>
          </a:prstGeom>
          <a:ln w="12700">
            <a:miter lim="400000"/>
          </a:ln>
        </p:spPr>
      </p:pic>
      <p:grpSp>
        <p:nvGrpSpPr>
          <p:cNvPr id="229" name="Group"/>
          <p:cNvGrpSpPr/>
          <p:nvPr/>
        </p:nvGrpSpPr>
        <p:grpSpPr>
          <a:xfrm>
            <a:off x="21450723" y="11257473"/>
            <a:ext cx="1687309" cy="1697954"/>
            <a:chOff x="0" y="0"/>
            <a:chExt cx="1687308" cy="1697953"/>
          </a:xfrm>
        </p:grpSpPr>
        <p:sp>
          <p:nvSpPr>
            <p:cNvPr id="227" name="Snowflake"/>
            <p:cNvSpPr/>
            <p:nvPr/>
          </p:nvSpPr>
          <p:spPr>
            <a:xfrm>
              <a:off x="0" y="0"/>
              <a:ext cx="1687309" cy="169795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sp>
          <p:nvSpPr>
            <p:cNvPr id="228" name="Snowflake"/>
            <p:cNvSpPr/>
            <p:nvPr/>
          </p:nvSpPr>
          <p:spPr>
            <a:xfrm>
              <a:off x="440118" y="442895"/>
              <a:ext cx="807072" cy="81216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grpSp>
      <p:sp>
        <p:nvSpPr>
          <p:cNvPr id="230" name="engage schools"/>
          <p:cNvSpPr txBox="1"/>
          <p:nvPr/>
        </p:nvSpPr>
        <p:spPr>
          <a:xfrm>
            <a:off x="1457493" y="940620"/>
            <a:ext cx="3999726" cy="154745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defTabSz="642937">
              <a:defRPr b="0" sz="7400">
                <a:latin typeface="Budidaya"/>
                <a:ea typeface="Budidaya"/>
                <a:cs typeface="Budidaya"/>
                <a:sym typeface="Budidaya"/>
              </a:defRPr>
            </a:pPr>
            <a:r>
              <a:t>engage</a:t>
            </a:r>
            <a:r>
              <a:rPr sz="6000"/>
              <a:t> </a:t>
            </a:r>
            <a:r>
              <a:rPr sz="6000">
                <a:latin typeface="cookies&amp;milk regular"/>
                <a:ea typeface="cookies&amp;milk regular"/>
                <a:cs typeface="cookies&amp;milk regular"/>
                <a:sym typeface="cookies&amp;milk regular"/>
              </a:rPr>
              <a:t>schools</a:t>
            </a:r>
            <a:endParaRPr sz="1800">
              <a:latin typeface="cookies&amp;milk regular"/>
              <a:ea typeface="cookies&amp;milk regular"/>
              <a:cs typeface="cookies&amp;milk regular"/>
              <a:sym typeface="cookies&amp;milk regular"/>
            </a:endParaR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02478332" fill="hold"/>
                                        <p:tgtEl>
                                          <p:spTgt spid="22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2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2044C"/>
        </a:solidFill>
      </p:bgPr>
    </p:bg>
    <p:spTree>
      <p:nvGrpSpPr>
        <p:cNvPr id="1" name=""/>
        <p:cNvGrpSpPr/>
        <p:nvPr/>
      </p:nvGrpSpPr>
      <p:grpSpPr>
        <a:xfrm>
          <a:off x="0" y="0"/>
          <a:ext cx="0" cy="0"/>
          <a:chOff x="0" y="0"/>
          <a:chExt cx="0" cy="0"/>
        </a:xfrm>
      </p:grpSpPr>
      <p:grpSp>
        <p:nvGrpSpPr>
          <p:cNvPr id="234" name="Group"/>
          <p:cNvGrpSpPr/>
          <p:nvPr/>
        </p:nvGrpSpPr>
        <p:grpSpPr>
          <a:xfrm>
            <a:off x="21450723" y="11257473"/>
            <a:ext cx="1687309" cy="1697954"/>
            <a:chOff x="0" y="0"/>
            <a:chExt cx="1687308" cy="1697953"/>
          </a:xfrm>
        </p:grpSpPr>
        <p:sp>
          <p:nvSpPr>
            <p:cNvPr id="232" name="Snowflake"/>
            <p:cNvSpPr/>
            <p:nvPr/>
          </p:nvSpPr>
          <p:spPr>
            <a:xfrm>
              <a:off x="0" y="0"/>
              <a:ext cx="1687309" cy="169795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sp>
          <p:nvSpPr>
            <p:cNvPr id="233" name="Snowflake"/>
            <p:cNvSpPr/>
            <p:nvPr/>
          </p:nvSpPr>
          <p:spPr>
            <a:xfrm>
              <a:off x="440118" y="442895"/>
              <a:ext cx="807072" cy="81216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grpSp>
      <p:pic>
        <p:nvPicPr>
          <p:cNvPr id="235" name="Engage schools logo.png" descr="Engage schools logo.png"/>
          <p:cNvPicPr>
            <a:picLocks noChangeAspect="1"/>
          </p:cNvPicPr>
          <p:nvPr/>
        </p:nvPicPr>
        <p:blipFill>
          <a:blip r:embed="rId3">
            <a:extLst/>
          </a:blip>
          <a:stretch>
            <a:fillRect/>
          </a:stretch>
        </p:blipFill>
        <p:spPr>
          <a:xfrm>
            <a:off x="710641" y="512051"/>
            <a:ext cx="4199209" cy="1199774"/>
          </a:xfrm>
          <a:prstGeom prst="rect">
            <a:avLst/>
          </a:prstGeom>
          <a:ln w="12700">
            <a:miter lim="400000"/>
          </a:ln>
        </p:spPr>
      </p:pic>
      <p:pic>
        <p:nvPicPr>
          <p:cNvPr id="236" name="Screen Shot 2020-12-02 at 12.55.33 1.png" descr="Screen Shot 2020-12-02 at 12.55.33 1.png"/>
          <p:cNvPicPr>
            <a:picLocks noChangeAspect="1"/>
          </p:cNvPicPr>
          <p:nvPr/>
        </p:nvPicPr>
        <p:blipFill>
          <a:blip r:embed="rId4">
            <a:extLst/>
          </a:blip>
          <a:stretch>
            <a:fillRect/>
          </a:stretch>
        </p:blipFill>
        <p:spPr>
          <a:xfrm>
            <a:off x="8623300" y="2660650"/>
            <a:ext cx="7137400" cy="12573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2044C"/>
        </a:solidFill>
      </p:bgPr>
    </p:bg>
    <p:spTree>
      <p:nvGrpSpPr>
        <p:cNvPr id="1" name=""/>
        <p:cNvGrpSpPr/>
        <p:nvPr/>
      </p:nvGrpSpPr>
      <p:grpSpPr>
        <a:xfrm>
          <a:off x="0" y="0"/>
          <a:ext cx="0" cy="0"/>
          <a:chOff x="0" y="0"/>
          <a:chExt cx="0" cy="0"/>
        </a:xfrm>
      </p:grpSpPr>
      <p:grpSp>
        <p:nvGrpSpPr>
          <p:cNvPr id="242" name="Group"/>
          <p:cNvGrpSpPr/>
          <p:nvPr/>
        </p:nvGrpSpPr>
        <p:grpSpPr>
          <a:xfrm>
            <a:off x="21450723" y="11257473"/>
            <a:ext cx="1687309" cy="1697954"/>
            <a:chOff x="0" y="0"/>
            <a:chExt cx="1687308" cy="1697953"/>
          </a:xfrm>
        </p:grpSpPr>
        <p:sp>
          <p:nvSpPr>
            <p:cNvPr id="240" name="Snowflake"/>
            <p:cNvSpPr/>
            <p:nvPr/>
          </p:nvSpPr>
          <p:spPr>
            <a:xfrm>
              <a:off x="0" y="0"/>
              <a:ext cx="1687309" cy="169795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sp>
          <p:nvSpPr>
            <p:cNvPr id="241" name="Snowflake"/>
            <p:cNvSpPr/>
            <p:nvPr/>
          </p:nvSpPr>
          <p:spPr>
            <a:xfrm>
              <a:off x="440118" y="442895"/>
              <a:ext cx="807072" cy="81216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grpSp>
      <p:sp>
        <p:nvSpPr>
          <p:cNvPr id="243" name="Sleep…"/>
          <p:cNvSpPr txBox="1"/>
          <p:nvPr/>
        </p:nvSpPr>
        <p:spPr>
          <a:xfrm>
            <a:off x="6105817" y="5369441"/>
            <a:ext cx="12172366" cy="6670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457200">
              <a:buClr>
                <a:srgbClr val="000000"/>
              </a:buClr>
              <a:buFont typeface="Arial"/>
              <a:defRPr b="0" sz="10000">
                <a:ln w="0" cap="flat">
                  <a:solidFill>
                    <a:srgbClr val="000000"/>
                  </a:solidFill>
                  <a:prstDash val="solid"/>
                  <a:miter lim="400000"/>
                </a:ln>
                <a:solidFill>
                  <a:schemeClr val="accent4">
                    <a:hueOff val="468000"/>
                    <a:satOff val="-4761"/>
                    <a:lumOff val="10196"/>
                  </a:schemeClr>
                </a:solidFill>
                <a:latin typeface="Impact"/>
                <a:ea typeface="Impact"/>
                <a:cs typeface="Impact"/>
                <a:sym typeface="Impact"/>
              </a:defRPr>
            </a:pPr>
            <a:r>
              <a:t>Sleep</a:t>
            </a:r>
          </a:p>
          <a:p>
            <a:pPr defTabSz="457200">
              <a:buClr>
                <a:srgbClr val="000000"/>
              </a:buClr>
              <a:buFont typeface="Arial"/>
              <a:defRPr b="0" sz="8000">
                <a:ln w="0" cap="flat">
                  <a:solidFill>
                    <a:srgbClr val="000000"/>
                  </a:solidFill>
                  <a:prstDash val="solid"/>
                  <a:miter lim="400000"/>
                </a:ln>
                <a:solidFill>
                  <a:schemeClr val="accent4">
                    <a:hueOff val="468000"/>
                    <a:satOff val="-4761"/>
                    <a:lumOff val="10196"/>
                  </a:schemeClr>
                </a:solidFill>
                <a:latin typeface="Impact"/>
                <a:ea typeface="Impact"/>
                <a:cs typeface="Impact"/>
                <a:sym typeface="Impact"/>
              </a:defRPr>
            </a:pPr>
            <a:r>
              <a:t>1. I experience tiredness.</a:t>
            </a:r>
          </a:p>
          <a:p>
            <a:pPr defTabSz="457200">
              <a:buClr>
                <a:srgbClr val="000000"/>
              </a:buClr>
              <a:buFont typeface="Arial"/>
              <a:defRPr b="0" sz="8000">
                <a:ln w="0" cap="flat">
                  <a:solidFill>
                    <a:srgbClr val="000000"/>
                  </a:solidFill>
                  <a:prstDash val="solid"/>
                  <a:miter lim="400000"/>
                </a:ln>
                <a:solidFill>
                  <a:schemeClr val="accent4">
                    <a:hueOff val="468000"/>
                    <a:satOff val="-4761"/>
                    <a:lumOff val="10196"/>
                  </a:schemeClr>
                </a:solidFill>
                <a:latin typeface="Impact"/>
                <a:ea typeface="Impact"/>
                <a:cs typeface="Impact"/>
                <a:sym typeface="Impact"/>
              </a:defRPr>
            </a:pPr>
            <a:r>
              <a:t>2. I know that I need sleep.</a:t>
            </a:r>
          </a:p>
          <a:p>
            <a:pPr defTabSz="457200">
              <a:buClr>
                <a:srgbClr val="000000"/>
              </a:buClr>
              <a:buFont typeface="Arial"/>
              <a:defRPr b="0" sz="8000">
                <a:ln w="0" cap="flat">
                  <a:solidFill>
                    <a:srgbClr val="000000"/>
                  </a:solidFill>
                  <a:prstDash val="solid"/>
                  <a:miter lim="400000"/>
                </a:ln>
                <a:solidFill>
                  <a:schemeClr val="accent4">
                    <a:hueOff val="468000"/>
                    <a:satOff val="-4761"/>
                    <a:lumOff val="10196"/>
                  </a:schemeClr>
                </a:solidFill>
                <a:latin typeface="Impact"/>
                <a:ea typeface="Impact"/>
                <a:cs typeface="Impact"/>
                <a:sym typeface="Impact"/>
              </a:defRPr>
            </a:pPr>
            <a:r>
              <a:t>3. I have good judgment enough to go to bed early.</a:t>
            </a:r>
          </a:p>
        </p:txBody>
      </p:sp>
      <p:pic>
        <p:nvPicPr>
          <p:cNvPr id="244" name="Engage schools logo.png" descr="Engage schools logo.png"/>
          <p:cNvPicPr>
            <a:picLocks noChangeAspect="1"/>
          </p:cNvPicPr>
          <p:nvPr/>
        </p:nvPicPr>
        <p:blipFill>
          <a:blip r:embed="rId2">
            <a:extLst/>
          </a:blip>
          <a:stretch>
            <a:fillRect/>
          </a:stretch>
        </p:blipFill>
        <p:spPr>
          <a:xfrm>
            <a:off x="710641" y="512051"/>
            <a:ext cx="4199209" cy="1199774"/>
          </a:xfrm>
          <a:prstGeom prst="rect">
            <a:avLst/>
          </a:prstGeom>
          <a:ln w="12700">
            <a:miter lim="400000"/>
          </a:ln>
        </p:spPr>
      </p:pic>
      <p:pic>
        <p:nvPicPr>
          <p:cNvPr id="245" name="Screen Shot 2020-12-02 at 12.55.33 1.png" descr="Screen Shot 2020-12-02 at 12.55.33 1.png"/>
          <p:cNvPicPr>
            <a:picLocks noChangeAspect="1"/>
          </p:cNvPicPr>
          <p:nvPr/>
        </p:nvPicPr>
        <p:blipFill>
          <a:blip r:embed="rId3">
            <a:extLst/>
          </a:blip>
          <a:stretch>
            <a:fillRect/>
          </a:stretch>
        </p:blipFill>
        <p:spPr>
          <a:xfrm>
            <a:off x="8623300" y="2660650"/>
            <a:ext cx="7137400" cy="12573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2044C"/>
        </a:solidFill>
      </p:bgPr>
    </p:bg>
    <p:spTree>
      <p:nvGrpSpPr>
        <p:cNvPr id="1" name=""/>
        <p:cNvGrpSpPr/>
        <p:nvPr/>
      </p:nvGrpSpPr>
      <p:grpSpPr>
        <a:xfrm>
          <a:off x="0" y="0"/>
          <a:ext cx="0" cy="0"/>
          <a:chOff x="0" y="0"/>
          <a:chExt cx="0" cy="0"/>
        </a:xfrm>
      </p:grpSpPr>
      <p:grpSp>
        <p:nvGrpSpPr>
          <p:cNvPr id="249" name="Group"/>
          <p:cNvGrpSpPr/>
          <p:nvPr/>
        </p:nvGrpSpPr>
        <p:grpSpPr>
          <a:xfrm>
            <a:off x="21450723" y="11257473"/>
            <a:ext cx="1687309" cy="1697954"/>
            <a:chOff x="0" y="0"/>
            <a:chExt cx="1687308" cy="1697953"/>
          </a:xfrm>
        </p:grpSpPr>
        <p:sp>
          <p:nvSpPr>
            <p:cNvPr id="247" name="Snowflake"/>
            <p:cNvSpPr/>
            <p:nvPr/>
          </p:nvSpPr>
          <p:spPr>
            <a:xfrm>
              <a:off x="0" y="0"/>
              <a:ext cx="1687309" cy="169795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sp>
          <p:nvSpPr>
            <p:cNvPr id="248" name="Snowflake"/>
            <p:cNvSpPr/>
            <p:nvPr/>
          </p:nvSpPr>
          <p:spPr>
            <a:xfrm>
              <a:off x="440118" y="442895"/>
              <a:ext cx="807072" cy="81216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grpSp>
      <p:sp>
        <p:nvSpPr>
          <p:cNvPr id="250" name="Eat…"/>
          <p:cNvSpPr txBox="1"/>
          <p:nvPr/>
        </p:nvSpPr>
        <p:spPr>
          <a:xfrm>
            <a:off x="2586658" y="5521841"/>
            <a:ext cx="19210684" cy="6213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457200">
              <a:buClr>
                <a:srgbClr val="000000"/>
              </a:buClr>
              <a:buFont typeface="Arial"/>
              <a:defRPr b="0" sz="10000">
                <a:ln w="0" cap="flat">
                  <a:solidFill>
                    <a:srgbClr val="000000"/>
                  </a:solidFill>
                  <a:prstDash val="solid"/>
                  <a:miter lim="400000"/>
                </a:ln>
                <a:solidFill>
                  <a:schemeClr val="accent4">
                    <a:hueOff val="468000"/>
                    <a:satOff val="-4761"/>
                    <a:lumOff val="10196"/>
                  </a:schemeClr>
                </a:solidFill>
                <a:latin typeface="Impact"/>
                <a:ea typeface="Impact"/>
                <a:cs typeface="Impact"/>
                <a:sym typeface="Impact"/>
              </a:defRPr>
            </a:pPr>
            <a:r>
              <a:t>Eat</a:t>
            </a:r>
          </a:p>
          <a:p>
            <a:pPr defTabSz="457200">
              <a:buClr>
                <a:srgbClr val="000000"/>
              </a:buClr>
              <a:buFont typeface="Arial"/>
              <a:defRPr b="0" sz="7300">
                <a:ln w="0" cap="flat">
                  <a:solidFill>
                    <a:srgbClr val="000000"/>
                  </a:solidFill>
                  <a:prstDash val="solid"/>
                  <a:miter lim="400000"/>
                </a:ln>
                <a:solidFill>
                  <a:schemeClr val="accent4">
                    <a:hueOff val="468000"/>
                    <a:satOff val="-4761"/>
                    <a:lumOff val="10196"/>
                  </a:schemeClr>
                </a:solidFill>
                <a:latin typeface="Impact"/>
                <a:ea typeface="Impact"/>
                <a:cs typeface="Impact"/>
                <a:sym typeface="Impact"/>
              </a:defRPr>
            </a:pPr>
            <a:r>
              <a:t>1. I’m experiencing sluggishness.</a:t>
            </a:r>
          </a:p>
          <a:p>
            <a:pPr defTabSz="457200">
              <a:buClr>
                <a:srgbClr val="000000"/>
              </a:buClr>
              <a:buFont typeface="Arial"/>
              <a:defRPr b="0" sz="7300">
                <a:ln w="0" cap="flat">
                  <a:solidFill>
                    <a:srgbClr val="000000"/>
                  </a:solidFill>
                  <a:prstDash val="solid"/>
                  <a:miter lim="400000"/>
                </a:ln>
                <a:solidFill>
                  <a:schemeClr val="accent4">
                    <a:hueOff val="468000"/>
                    <a:satOff val="-4761"/>
                    <a:lumOff val="10196"/>
                  </a:schemeClr>
                </a:solidFill>
                <a:latin typeface="Impact"/>
                <a:ea typeface="Impact"/>
                <a:cs typeface="Impact"/>
                <a:sym typeface="Impact"/>
              </a:defRPr>
            </a:pPr>
            <a:r>
              <a:t>2. I know it’s because I enjoyed the holiday.</a:t>
            </a:r>
          </a:p>
          <a:p>
            <a:pPr defTabSz="457200">
              <a:buClr>
                <a:srgbClr val="000000"/>
              </a:buClr>
              <a:buFont typeface="Arial"/>
              <a:defRPr b="0" sz="7300">
                <a:ln w="0" cap="flat">
                  <a:solidFill>
                    <a:srgbClr val="000000"/>
                  </a:solidFill>
                  <a:prstDash val="solid"/>
                  <a:miter lim="400000"/>
                </a:ln>
                <a:solidFill>
                  <a:schemeClr val="accent4">
                    <a:hueOff val="468000"/>
                    <a:satOff val="-4761"/>
                    <a:lumOff val="10196"/>
                  </a:schemeClr>
                </a:solidFill>
                <a:latin typeface="Impact"/>
                <a:ea typeface="Impact"/>
                <a:cs typeface="Impact"/>
                <a:sym typeface="Impact"/>
              </a:defRPr>
            </a:pPr>
            <a:r>
              <a:t>3. I have good judgment enough to eat healthy food and energise my body.</a:t>
            </a:r>
          </a:p>
        </p:txBody>
      </p:sp>
      <p:pic>
        <p:nvPicPr>
          <p:cNvPr id="251" name="Engage schools logo.png" descr="Engage schools logo.png"/>
          <p:cNvPicPr>
            <a:picLocks noChangeAspect="1"/>
          </p:cNvPicPr>
          <p:nvPr/>
        </p:nvPicPr>
        <p:blipFill>
          <a:blip r:embed="rId2">
            <a:extLst/>
          </a:blip>
          <a:stretch>
            <a:fillRect/>
          </a:stretch>
        </p:blipFill>
        <p:spPr>
          <a:xfrm>
            <a:off x="710641" y="512051"/>
            <a:ext cx="4199209" cy="1199774"/>
          </a:xfrm>
          <a:prstGeom prst="rect">
            <a:avLst/>
          </a:prstGeom>
          <a:ln w="12700">
            <a:miter lim="400000"/>
          </a:ln>
        </p:spPr>
      </p:pic>
      <p:pic>
        <p:nvPicPr>
          <p:cNvPr id="252" name="Screen Shot 2020-12-02 at 12.55.33 1.png" descr="Screen Shot 2020-12-02 at 12.55.33 1.png"/>
          <p:cNvPicPr>
            <a:picLocks noChangeAspect="1"/>
          </p:cNvPicPr>
          <p:nvPr/>
        </p:nvPicPr>
        <p:blipFill>
          <a:blip r:embed="rId3">
            <a:extLst/>
          </a:blip>
          <a:stretch>
            <a:fillRect/>
          </a:stretch>
        </p:blipFill>
        <p:spPr>
          <a:xfrm>
            <a:off x="8623300" y="2660650"/>
            <a:ext cx="7137400" cy="12573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2044C"/>
        </a:solidFill>
      </p:bgPr>
    </p:bg>
    <p:spTree>
      <p:nvGrpSpPr>
        <p:cNvPr id="1" name=""/>
        <p:cNvGrpSpPr/>
        <p:nvPr/>
      </p:nvGrpSpPr>
      <p:grpSpPr>
        <a:xfrm>
          <a:off x="0" y="0"/>
          <a:ext cx="0" cy="0"/>
          <a:chOff x="0" y="0"/>
          <a:chExt cx="0" cy="0"/>
        </a:xfrm>
      </p:grpSpPr>
      <p:grpSp>
        <p:nvGrpSpPr>
          <p:cNvPr id="256" name="Group"/>
          <p:cNvGrpSpPr/>
          <p:nvPr/>
        </p:nvGrpSpPr>
        <p:grpSpPr>
          <a:xfrm>
            <a:off x="21450723" y="11257473"/>
            <a:ext cx="1687309" cy="1697954"/>
            <a:chOff x="0" y="0"/>
            <a:chExt cx="1687308" cy="1697953"/>
          </a:xfrm>
        </p:grpSpPr>
        <p:sp>
          <p:nvSpPr>
            <p:cNvPr id="254" name="Snowflake"/>
            <p:cNvSpPr/>
            <p:nvPr/>
          </p:nvSpPr>
          <p:spPr>
            <a:xfrm>
              <a:off x="0" y="0"/>
              <a:ext cx="1687309" cy="169795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sp>
          <p:nvSpPr>
            <p:cNvPr id="255" name="Snowflake"/>
            <p:cNvSpPr/>
            <p:nvPr/>
          </p:nvSpPr>
          <p:spPr>
            <a:xfrm>
              <a:off x="440118" y="442895"/>
              <a:ext cx="807072" cy="81216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grpSp>
      <p:sp>
        <p:nvSpPr>
          <p:cNvPr id="257" name="Trust…"/>
          <p:cNvSpPr txBox="1"/>
          <p:nvPr/>
        </p:nvSpPr>
        <p:spPr>
          <a:xfrm>
            <a:off x="1109604" y="5394841"/>
            <a:ext cx="22164793" cy="7915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457200">
              <a:buClr>
                <a:srgbClr val="000000"/>
              </a:buClr>
              <a:buFont typeface="Arial"/>
              <a:defRPr b="0" sz="10000">
                <a:ln w="0" cap="flat">
                  <a:solidFill>
                    <a:srgbClr val="000000"/>
                  </a:solidFill>
                  <a:prstDash val="solid"/>
                  <a:miter lim="400000"/>
                </a:ln>
                <a:solidFill>
                  <a:schemeClr val="accent4">
                    <a:hueOff val="468000"/>
                    <a:satOff val="-4761"/>
                    <a:lumOff val="10196"/>
                  </a:schemeClr>
                </a:solidFill>
                <a:latin typeface="Impact"/>
                <a:ea typeface="Impact"/>
                <a:cs typeface="Impact"/>
                <a:sym typeface="Impact"/>
              </a:defRPr>
            </a:pPr>
            <a:r>
              <a:t>Trust</a:t>
            </a:r>
          </a:p>
          <a:p>
            <a:pPr defTabSz="457200">
              <a:lnSpc>
                <a:spcPts val="11000"/>
              </a:lnSpc>
              <a:defRPr b="0" sz="8000">
                <a:ln w="0" cap="flat">
                  <a:solidFill>
                    <a:srgbClr val="1C1E29"/>
                  </a:solidFill>
                  <a:prstDash val="solid"/>
                  <a:miter lim="400000"/>
                </a:ln>
                <a:solidFill>
                  <a:schemeClr val="accent4">
                    <a:hueOff val="468000"/>
                    <a:satOff val="-4761"/>
                    <a:lumOff val="10196"/>
                  </a:schemeClr>
                </a:solidFill>
                <a:latin typeface="Impact"/>
                <a:ea typeface="Impact"/>
                <a:cs typeface="Impact"/>
                <a:sym typeface="Impact"/>
              </a:defRPr>
            </a:pPr>
            <a:r>
              <a:t>1. I’m experiencing loneliness.</a:t>
            </a:r>
          </a:p>
          <a:p>
            <a:pPr defTabSz="457200">
              <a:lnSpc>
                <a:spcPts val="11000"/>
              </a:lnSpc>
              <a:defRPr b="0" sz="8000">
                <a:ln w="0" cap="flat">
                  <a:solidFill>
                    <a:srgbClr val="1C1E29"/>
                  </a:solidFill>
                  <a:prstDash val="solid"/>
                  <a:miter lim="400000"/>
                </a:ln>
                <a:solidFill>
                  <a:schemeClr val="accent4">
                    <a:hueOff val="468000"/>
                    <a:satOff val="-4761"/>
                    <a:lumOff val="10196"/>
                  </a:schemeClr>
                </a:solidFill>
                <a:latin typeface="Impact"/>
                <a:ea typeface="Impact"/>
                <a:cs typeface="Impact"/>
                <a:sym typeface="Impact"/>
              </a:defRPr>
            </a:pPr>
            <a:r>
              <a:t>2. I know some people care about me.</a:t>
            </a:r>
          </a:p>
          <a:p>
            <a:pPr defTabSz="457200">
              <a:lnSpc>
                <a:spcPts val="11000"/>
              </a:lnSpc>
              <a:defRPr b="0" sz="8000">
                <a:ln w="0" cap="flat">
                  <a:solidFill>
                    <a:srgbClr val="1C1E29"/>
                  </a:solidFill>
                  <a:prstDash val="solid"/>
                  <a:miter lim="400000"/>
                </a:ln>
                <a:solidFill>
                  <a:schemeClr val="accent4">
                    <a:hueOff val="468000"/>
                    <a:satOff val="-4761"/>
                    <a:lumOff val="10196"/>
                  </a:schemeClr>
                </a:solidFill>
                <a:latin typeface="Impact"/>
                <a:ea typeface="Impact"/>
                <a:cs typeface="Impact"/>
                <a:sym typeface="Impact"/>
              </a:defRPr>
            </a:pPr>
            <a:r>
              <a:t>3. I have good judgment enough </a:t>
            </a:r>
          </a:p>
          <a:p>
            <a:pPr defTabSz="457200">
              <a:lnSpc>
                <a:spcPts val="11000"/>
              </a:lnSpc>
              <a:defRPr b="0" sz="8000">
                <a:ln w="0" cap="flat">
                  <a:solidFill>
                    <a:srgbClr val="1C1E29"/>
                  </a:solidFill>
                  <a:prstDash val="solid"/>
                  <a:miter lim="400000"/>
                </a:ln>
                <a:solidFill>
                  <a:schemeClr val="accent4">
                    <a:hueOff val="468000"/>
                    <a:satOff val="-4761"/>
                    <a:lumOff val="10196"/>
                  </a:schemeClr>
                </a:solidFill>
                <a:latin typeface="Impact"/>
                <a:ea typeface="Impact"/>
                <a:cs typeface="Impact"/>
                <a:sym typeface="Impact"/>
              </a:defRPr>
            </a:pPr>
            <a:r>
              <a:t>to talk to someone I can trust.</a:t>
            </a:r>
          </a:p>
        </p:txBody>
      </p:sp>
      <p:pic>
        <p:nvPicPr>
          <p:cNvPr id="258" name="Engage schools logo.png" descr="Engage schools logo.png"/>
          <p:cNvPicPr>
            <a:picLocks noChangeAspect="1"/>
          </p:cNvPicPr>
          <p:nvPr/>
        </p:nvPicPr>
        <p:blipFill>
          <a:blip r:embed="rId2">
            <a:extLst/>
          </a:blip>
          <a:stretch>
            <a:fillRect/>
          </a:stretch>
        </p:blipFill>
        <p:spPr>
          <a:xfrm>
            <a:off x="710641" y="512051"/>
            <a:ext cx="4199209" cy="1199774"/>
          </a:xfrm>
          <a:prstGeom prst="rect">
            <a:avLst/>
          </a:prstGeom>
          <a:ln w="12700">
            <a:miter lim="400000"/>
          </a:ln>
        </p:spPr>
      </p:pic>
      <p:pic>
        <p:nvPicPr>
          <p:cNvPr id="259" name="Screen Shot 2020-12-02 at 12.55.33 1.png" descr="Screen Shot 2020-12-02 at 12.55.33 1.png"/>
          <p:cNvPicPr>
            <a:picLocks noChangeAspect="1"/>
          </p:cNvPicPr>
          <p:nvPr/>
        </p:nvPicPr>
        <p:blipFill>
          <a:blip r:embed="rId3">
            <a:extLst/>
          </a:blip>
          <a:stretch>
            <a:fillRect/>
          </a:stretch>
        </p:blipFill>
        <p:spPr>
          <a:xfrm>
            <a:off x="8623300" y="2660650"/>
            <a:ext cx="7137400" cy="12573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2044C"/>
        </a:solidFill>
      </p:bgPr>
    </p:bg>
    <p:spTree>
      <p:nvGrpSpPr>
        <p:cNvPr id="1" name=""/>
        <p:cNvGrpSpPr/>
        <p:nvPr/>
      </p:nvGrpSpPr>
      <p:grpSpPr>
        <a:xfrm>
          <a:off x="0" y="0"/>
          <a:ext cx="0" cy="0"/>
          <a:chOff x="0" y="0"/>
          <a:chExt cx="0" cy="0"/>
        </a:xfrm>
      </p:grpSpPr>
      <p:grpSp>
        <p:nvGrpSpPr>
          <p:cNvPr id="263" name="Group"/>
          <p:cNvGrpSpPr/>
          <p:nvPr/>
        </p:nvGrpSpPr>
        <p:grpSpPr>
          <a:xfrm>
            <a:off x="21450723" y="11257473"/>
            <a:ext cx="1687309" cy="1697954"/>
            <a:chOff x="0" y="0"/>
            <a:chExt cx="1687308" cy="1697953"/>
          </a:xfrm>
        </p:grpSpPr>
        <p:sp>
          <p:nvSpPr>
            <p:cNvPr id="261" name="Snowflake"/>
            <p:cNvSpPr/>
            <p:nvPr/>
          </p:nvSpPr>
          <p:spPr>
            <a:xfrm>
              <a:off x="0" y="0"/>
              <a:ext cx="1687309" cy="169795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sp>
          <p:nvSpPr>
            <p:cNvPr id="262" name="Snowflake"/>
            <p:cNvSpPr/>
            <p:nvPr/>
          </p:nvSpPr>
          <p:spPr>
            <a:xfrm>
              <a:off x="440118" y="442895"/>
              <a:ext cx="807072" cy="81216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grpSp>
      <p:sp>
        <p:nvSpPr>
          <p:cNvPr id="264" name="Pray…"/>
          <p:cNvSpPr txBox="1"/>
          <p:nvPr/>
        </p:nvSpPr>
        <p:spPr>
          <a:xfrm>
            <a:off x="1109604" y="5293241"/>
            <a:ext cx="22164793" cy="6162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457200">
              <a:buClr>
                <a:srgbClr val="000000"/>
              </a:buClr>
              <a:buFont typeface="Arial"/>
              <a:defRPr b="0" sz="10000">
                <a:ln w="0" cap="flat">
                  <a:solidFill>
                    <a:srgbClr val="000000"/>
                  </a:solidFill>
                  <a:prstDash val="solid"/>
                  <a:miter lim="400000"/>
                </a:ln>
                <a:solidFill>
                  <a:schemeClr val="accent4">
                    <a:hueOff val="468000"/>
                    <a:satOff val="-4761"/>
                    <a:lumOff val="10196"/>
                  </a:schemeClr>
                </a:solidFill>
                <a:latin typeface="Impact"/>
                <a:ea typeface="Impact"/>
                <a:cs typeface="Impact"/>
                <a:sym typeface="Impact"/>
              </a:defRPr>
            </a:pPr>
            <a:r>
              <a:t>Pray</a:t>
            </a:r>
          </a:p>
          <a:p>
            <a:pPr defTabSz="457200">
              <a:buClr>
                <a:srgbClr val="000000"/>
              </a:buClr>
              <a:buFont typeface="Arial"/>
              <a:defRPr b="0" sz="7200">
                <a:ln w="0" cap="flat">
                  <a:solidFill>
                    <a:srgbClr val="000000"/>
                  </a:solidFill>
                  <a:prstDash val="solid"/>
                  <a:miter lim="400000"/>
                </a:ln>
                <a:solidFill>
                  <a:schemeClr val="accent4">
                    <a:hueOff val="468000"/>
                    <a:satOff val="-4761"/>
                    <a:lumOff val="10196"/>
                  </a:schemeClr>
                </a:solidFill>
                <a:latin typeface="Impact"/>
                <a:ea typeface="Impact"/>
                <a:cs typeface="Impact"/>
                <a:sym typeface="Impact"/>
              </a:defRPr>
            </a:pPr>
            <a:r>
              <a:t>1. I’m experiencing problems in my </a:t>
            </a:r>
          </a:p>
          <a:p>
            <a:pPr defTabSz="457200">
              <a:buClr>
                <a:srgbClr val="000000"/>
              </a:buClr>
              <a:buFont typeface="Arial"/>
              <a:defRPr b="0" sz="7200">
                <a:ln w="0" cap="flat">
                  <a:solidFill>
                    <a:srgbClr val="000000"/>
                  </a:solidFill>
                  <a:prstDash val="solid"/>
                  <a:miter lim="400000"/>
                </a:ln>
                <a:solidFill>
                  <a:schemeClr val="accent4">
                    <a:hueOff val="468000"/>
                    <a:satOff val="-4761"/>
                    <a:lumOff val="10196"/>
                  </a:schemeClr>
                </a:solidFill>
                <a:latin typeface="Impact"/>
                <a:ea typeface="Impact"/>
                <a:cs typeface="Impact"/>
                <a:sym typeface="Impact"/>
              </a:defRPr>
            </a:pPr>
            <a:r>
              <a:t>thoughts and feelings.</a:t>
            </a:r>
          </a:p>
          <a:p>
            <a:pPr defTabSz="457200">
              <a:buClr>
                <a:srgbClr val="000000"/>
              </a:buClr>
              <a:buFont typeface="Arial"/>
              <a:defRPr b="0" sz="7200">
                <a:ln w="0" cap="flat">
                  <a:solidFill>
                    <a:srgbClr val="000000"/>
                  </a:solidFill>
                  <a:prstDash val="solid"/>
                  <a:miter lim="400000"/>
                </a:ln>
                <a:solidFill>
                  <a:schemeClr val="accent4">
                    <a:hueOff val="468000"/>
                    <a:satOff val="-4761"/>
                    <a:lumOff val="10196"/>
                  </a:schemeClr>
                </a:solidFill>
                <a:latin typeface="Impact"/>
                <a:ea typeface="Impact"/>
                <a:cs typeface="Impact"/>
                <a:sym typeface="Impact"/>
              </a:defRPr>
            </a:pPr>
            <a:r>
              <a:t>2. I know it’s because I'm struggling to speak up.</a:t>
            </a:r>
          </a:p>
          <a:p>
            <a:pPr defTabSz="457200">
              <a:buClr>
                <a:srgbClr val="000000"/>
              </a:buClr>
              <a:buFont typeface="Arial"/>
              <a:defRPr b="0" sz="7200">
                <a:ln w="0" cap="flat">
                  <a:solidFill>
                    <a:srgbClr val="000000"/>
                  </a:solidFill>
                  <a:prstDash val="solid"/>
                  <a:miter lim="400000"/>
                </a:ln>
                <a:solidFill>
                  <a:schemeClr val="accent4">
                    <a:hueOff val="468000"/>
                    <a:satOff val="-4761"/>
                    <a:lumOff val="10196"/>
                  </a:schemeClr>
                </a:solidFill>
                <a:latin typeface="Impact"/>
                <a:ea typeface="Impact"/>
                <a:cs typeface="Impact"/>
                <a:sym typeface="Impact"/>
              </a:defRPr>
            </a:pPr>
            <a:r>
              <a:t>3. I have good judgment enough to stop and reflect.</a:t>
            </a:r>
          </a:p>
        </p:txBody>
      </p:sp>
      <p:pic>
        <p:nvPicPr>
          <p:cNvPr id="265" name="Engage schools logo.png" descr="Engage schools logo.png"/>
          <p:cNvPicPr>
            <a:picLocks noChangeAspect="1"/>
          </p:cNvPicPr>
          <p:nvPr/>
        </p:nvPicPr>
        <p:blipFill>
          <a:blip r:embed="rId2">
            <a:extLst/>
          </a:blip>
          <a:stretch>
            <a:fillRect/>
          </a:stretch>
        </p:blipFill>
        <p:spPr>
          <a:xfrm>
            <a:off x="710641" y="512051"/>
            <a:ext cx="4199209" cy="1199774"/>
          </a:xfrm>
          <a:prstGeom prst="rect">
            <a:avLst/>
          </a:prstGeom>
          <a:ln w="12700">
            <a:miter lim="400000"/>
          </a:ln>
        </p:spPr>
      </p:pic>
      <p:pic>
        <p:nvPicPr>
          <p:cNvPr id="266" name="Screen Shot 2020-12-02 at 12.55.33 1.png" descr="Screen Shot 2020-12-02 at 12.55.33 1.png"/>
          <p:cNvPicPr>
            <a:picLocks noChangeAspect="1"/>
          </p:cNvPicPr>
          <p:nvPr/>
        </p:nvPicPr>
        <p:blipFill>
          <a:blip r:embed="rId3">
            <a:extLst/>
          </a:blip>
          <a:stretch>
            <a:fillRect/>
          </a:stretch>
        </p:blipFill>
        <p:spPr>
          <a:xfrm>
            <a:off x="8623300" y="2660650"/>
            <a:ext cx="7137400" cy="12573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2044C"/>
        </a:solidFill>
      </p:bgPr>
    </p:bg>
    <p:spTree>
      <p:nvGrpSpPr>
        <p:cNvPr id="1" name=""/>
        <p:cNvGrpSpPr/>
        <p:nvPr/>
      </p:nvGrpSpPr>
      <p:grpSpPr>
        <a:xfrm>
          <a:off x="0" y="0"/>
          <a:ext cx="0" cy="0"/>
          <a:chOff x="0" y="0"/>
          <a:chExt cx="0" cy="0"/>
        </a:xfrm>
      </p:grpSpPr>
      <p:grpSp>
        <p:nvGrpSpPr>
          <p:cNvPr id="127" name="Group"/>
          <p:cNvGrpSpPr/>
          <p:nvPr/>
        </p:nvGrpSpPr>
        <p:grpSpPr>
          <a:xfrm>
            <a:off x="21450723" y="11257473"/>
            <a:ext cx="1687309" cy="1697954"/>
            <a:chOff x="0" y="0"/>
            <a:chExt cx="1687308" cy="1697953"/>
          </a:xfrm>
        </p:grpSpPr>
        <p:sp>
          <p:nvSpPr>
            <p:cNvPr id="125" name="Snowflake"/>
            <p:cNvSpPr/>
            <p:nvPr/>
          </p:nvSpPr>
          <p:spPr>
            <a:xfrm>
              <a:off x="0" y="0"/>
              <a:ext cx="1687309" cy="169795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sp>
          <p:nvSpPr>
            <p:cNvPr id="126" name="Snowflake"/>
            <p:cNvSpPr/>
            <p:nvPr/>
          </p:nvSpPr>
          <p:spPr>
            <a:xfrm>
              <a:off x="440118" y="442895"/>
              <a:ext cx="807072" cy="81216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grpSp>
      <p:sp>
        <p:nvSpPr>
          <p:cNvPr id="128" name="The dictionary defines wisdom as:…"/>
          <p:cNvSpPr txBox="1"/>
          <p:nvPr/>
        </p:nvSpPr>
        <p:spPr>
          <a:xfrm>
            <a:off x="3624795" y="5876488"/>
            <a:ext cx="17134410" cy="436827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lstStyle/>
          <a:p>
            <a:pPr defTabSz="642937">
              <a:defRPr b="0" sz="4100">
                <a:latin typeface="Impact"/>
                <a:ea typeface="Impact"/>
                <a:cs typeface="Impact"/>
                <a:sym typeface="Impact"/>
              </a:defRPr>
            </a:pPr>
            <a:r>
              <a:t>The dictionary defines wisdom as:</a:t>
            </a:r>
          </a:p>
          <a:p>
            <a:pPr defTabSz="642937">
              <a:defRPr b="0" sz="4200">
                <a:latin typeface="Impact"/>
                <a:ea typeface="Impact"/>
                <a:cs typeface="Impact"/>
                <a:sym typeface="Impact"/>
              </a:defRPr>
            </a:pPr>
          </a:p>
          <a:p>
            <a:pPr defTabSz="457200">
              <a:defRPr b="0" sz="6500">
                <a:solidFill>
                  <a:schemeClr val="accent4">
                    <a:hueOff val="468000"/>
                    <a:satOff val="-4761"/>
                    <a:lumOff val="10196"/>
                  </a:schemeClr>
                </a:solidFill>
                <a:latin typeface="Impact"/>
                <a:ea typeface="Impact"/>
                <a:cs typeface="Impact"/>
                <a:sym typeface="Impact"/>
              </a:defRPr>
            </a:pPr>
            <a:r>
              <a:t>“the quality of having experience, knowledge, </a:t>
            </a:r>
          </a:p>
          <a:p>
            <a:pPr defTabSz="457200">
              <a:defRPr b="0" sz="6500">
                <a:solidFill>
                  <a:schemeClr val="accent4">
                    <a:hueOff val="468000"/>
                    <a:satOff val="-4761"/>
                    <a:lumOff val="10196"/>
                  </a:schemeClr>
                </a:solidFill>
                <a:latin typeface="Impact"/>
                <a:ea typeface="Impact"/>
                <a:cs typeface="Impact"/>
                <a:sym typeface="Impact"/>
              </a:defRPr>
            </a:pPr>
            <a:r>
              <a:t>and good judgement; the quality of being wise.”</a:t>
            </a:r>
          </a:p>
        </p:txBody>
      </p:sp>
      <p:pic>
        <p:nvPicPr>
          <p:cNvPr id="129" name="Engage schools logo.png" descr="Engage schools logo.png"/>
          <p:cNvPicPr>
            <a:picLocks noChangeAspect="1"/>
          </p:cNvPicPr>
          <p:nvPr/>
        </p:nvPicPr>
        <p:blipFill>
          <a:blip r:embed="rId3">
            <a:extLst/>
          </a:blip>
          <a:stretch>
            <a:fillRect/>
          </a:stretch>
        </p:blipFill>
        <p:spPr>
          <a:xfrm>
            <a:off x="710641" y="512051"/>
            <a:ext cx="4199209" cy="1199774"/>
          </a:xfrm>
          <a:prstGeom prst="rect">
            <a:avLst/>
          </a:prstGeom>
          <a:ln w="12700">
            <a:miter lim="400000"/>
          </a:ln>
        </p:spPr>
      </p:pic>
      <p:pic>
        <p:nvPicPr>
          <p:cNvPr id="130" name="Screen Shot 2020-12-02 at 12.58.39.png" descr="Screen Shot 2020-12-02 at 12.58.39.png"/>
          <p:cNvPicPr>
            <a:picLocks noChangeAspect="1"/>
          </p:cNvPicPr>
          <p:nvPr/>
        </p:nvPicPr>
        <p:blipFill>
          <a:blip r:embed="rId4">
            <a:extLst/>
          </a:blip>
          <a:stretch>
            <a:fillRect/>
          </a:stretch>
        </p:blipFill>
        <p:spPr>
          <a:xfrm>
            <a:off x="8467868" y="2546350"/>
            <a:ext cx="7213601" cy="1485900"/>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2044C"/>
        </a:solidFill>
      </p:bgPr>
    </p:bg>
    <p:spTree>
      <p:nvGrpSpPr>
        <p:cNvPr id="1" name=""/>
        <p:cNvGrpSpPr/>
        <p:nvPr/>
      </p:nvGrpSpPr>
      <p:grpSpPr>
        <a:xfrm>
          <a:off x="0" y="0"/>
          <a:ext cx="0" cy="0"/>
          <a:chOff x="0" y="0"/>
          <a:chExt cx="0" cy="0"/>
        </a:xfrm>
      </p:grpSpPr>
      <p:grpSp>
        <p:nvGrpSpPr>
          <p:cNvPr id="270" name="Group"/>
          <p:cNvGrpSpPr/>
          <p:nvPr/>
        </p:nvGrpSpPr>
        <p:grpSpPr>
          <a:xfrm>
            <a:off x="21450723" y="11257473"/>
            <a:ext cx="1687309" cy="1697954"/>
            <a:chOff x="0" y="0"/>
            <a:chExt cx="1687308" cy="1697953"/>
          </a:xfrm>
        </p:grpSpPr>
        <p:sp>
          <p:nvSpPr>
            <p:cNvPr id="268" name="Snowflake"/>
            <p:cNvSpPr/>
            <p:nvPr/>
          </p:nvSpPr>
          <p:spPr>
            <a:xfrm>
              <a:off x="0" y="0"/>
              <a:ext cx="1687309" cy="169795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sp>
          <p:nvSpPr>
            <p:cNvPr id="269" name="Snowflake"/>
            <p:cNvSpPr/>
            <p:nvPr/>
          </p:nvSpPr>
          <p:spPr>
            <a:xfrm>
              <a:off x="440118" y="442895"/>
              <a:ext cx="807072" cy="81216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grpSp>
      <p:sp>
        <p:nvSpPr>
          <p:cNvPr id="271" name="Win…"/>
          <p:cNvSpPr txBox="1"/>
          <p:nvPr/>
        </p:nvSpPr>
        <p:spPr>
          <a:xfrm>
            <a:off x="1109604" y="5305941"/>
            <a:ext cx="22164793" cy="7915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457200">
              <a:buClr>
                <a:srgbClr val="000000"/>
              </a:buClr>
              <a:buFont typeface="Arial"/>
              <a:defRPr b="0" sz="10000">
                <a:ln w="0" cap="flat">
                  <a:solidFill>
                    <a:srgbClr val="000000"/>
                  </a:solidFill>
                  <a:prstDash val="solid"/>
                  <a:miter lim="400000"/>
                </a:ln>
                <a:solidFill>
                  <a:schemeClr val="accent4">
                    <a:hueOff val="468000"/>
                    <a:satOff val="-4761"/>
                    <a:lumOff val="10196"/>
                  </a:schemeClr>
                </a:solidFill>
                <a:latin typeface="Impact"/>
                <a:ea typeface="Impact"/>
                <a:cs typeface="Impact"/>
                <a:sym typeface="Impact"/>
              </a:defRPr>
            </a:pPr>
            <a:r>
              <a:t>Win</a:t>
            </a:r>
          </a:p>
          <a:p>
            <a:pPr defTabSz="457200">
              <a:buClr>
                <a:srgbClr val="000000"/>
              </a:buClr>
              <a:buFont typeface="Arial"/>
              <a:defRPr b="0" sz="8000">
                <a:ln w="0" cap="flat">
                  <a:solidFill>
                    <a:srgbClr val="000000"/>
                  </a:solidFill>
                  <a:prstDash val="solid"/>
                  <a:miter lim="400000"/>
                </a:ln>
                <a:solidFill>
                  <a:schemeClr val="accent4">
                    <a:hueOff val="468000"/>
                    <a:satOff val="-4761"/>
                    <a:lumOff val="10196"/>
                  </a:schemeClr>
                </a:solidFill>
                <a:latin typeface="Impact"/>
                <a:ea typeface="Impact"/>
                <a:cs typeface="Impact"/>
                <a:sym typeface="Impact"/>
              </a:defRPr>
            </a:pPr>
            <a:r>
              <a:t>1. I’m experiencing chaos.</a:t>
            </a:r>
          </a:p>
          <a:p>
            <a:pPr defTabSz="457200">
              <a:buClr>
                <a:srgbClr val="000000"/>
              </a:buClr>
              <a:buFont typeface="Arial"/>
              <a:defRPr b="0" sz="8000">
                <a:ln w="0" cap="flat">
                  <a:solidFill>
                    <a:srgbClr val="000000"/>
                  </a:solidFill>
                  <a:prstDash val="solid"/>
                  <a:miter lim="400000"/>
                </a:ln>
                <a:solidFill>
                  <a:schemeClr val="accent4">
                    <a:hueOff val="468000"/>
                    <a:satOff val="-4761"/>
                    <a:lumOff val="10196"/>
                  </a:schemeClr>
                </a:solidFill>
                <a:latin typeface="Impact"/>
                <a:ea typeface="Impact"/>
                <a:cs typeface="Impact"/>
                <a:sym typeface="Impact"/>
              </a:defRPr>
            </a:pPr>
            <a:r>
              <a:t>2. I know it’s because everything </a:t>
            </a:r>
          </a:p>
          <a:p>
            <a:pPr defTabSz="457200">
              <a:buClr>
                <a:srgbClr val="000000"/>
              </a:buClr>
              <a:buFont typeface="Arial"/>
              <a:defRPr b="0" sz="8000">
                <a:ln w="0" cap="flat">
                  <a:solidFill>
                    <a:srgbClr val="000000"/>
                  </a:solidFill>
                  <a:prstDash val="solid"/>
                  <a:miter lim="400000"/>
                </a:ln>
                <a:solidFill>
                  <a:schemeClr val="accent4">
                    <a:hueOff val="468000"/>
                    <a:satOff val="-4761"/>
                    <a:lumOff val="10196"/>
                  </a:schemeClr>
                </a:solidFill>
                <a:latin typeface="Impact"/>
                <a:ea typeface="Impact"/>
                <a:cs typeface="Impact"/>
                <a:sym typeface="Impact"/>
              </a:defRPr>
            </a:pPr>
            <a:r>
              <a:t>feels out of control.</a:t>
            </a:r>
          </a:p>
          <a:p>
            <a:pPr defTabSz="457200">
              <a:buClr>
                <a:srgbClr val="000000"/>
              </a:buClr>
              <a:buFont typeface="Arial"/>
              <a:defRPr b="0" sz="8000">
                <a:ln w="0" cap="flat">
                  <a:solidFill>
                    <a:srgbClr val="000000"/>
                  </a:solidFill>
                  <a:prstDash val="solid"/>
                  <a:miter lim="400000"/>
                </a:ln>
                <a:solidFill>
                  <a:schemeClr val="accent4">
                    <a:hueOff val="468000"/>
                    <a:satOff val="-4761"/>
                    <a:lumOff val="10196"/>
                  </a:schemeClr>
                </a:solidFill>
                <a:latin typeface="Impact"/>
                <a:ea typeface="Impact"/>
                <a:cs typeface="Impact"/>
                <a:sym typeface="Impact"/>
              </a:defRPr>
            </a:pPr>
            <a:r>
              <a:t>3. I have good judgment enough to find </a:t>
            </a:r>
          </a:p>
          <a:p>
            <a:pPr defTabSz="457200">
              <a:buClr>
                <a:srgbClr val="000000"/>
              </a:buClr>
              <a:buFont typeface="Arial"/>
              <a:defRPr b="0" sz="8000">
                <a:ln w="0" cap="flat">
                  <a:solidFill>
                    <a:srgbClr val="000000"/>
                  </a:solidFill>
                  <a:prstDash val="solid"/>
                  <a:miter lim="400000"/>
                </a:ln>
                <a:solidFill>
                  <a:schemeClr val="accent4">
                    <a:hueOff val="468000"/>
                    <a:satOff val="-4761"/>
                    <a:lumOff val="10196"/>
                  </a:schemeClr>
                </a:solidFill>
                <a:latin typeface="Impact"/>
                <a:ea typeface="Impact"/>
                <a:cs typeface="Impact"/>
                <a:sym typeface="Impact"/>
              </a:defRPr>
            </a:pPr>
            <a:r>
              <a:t>something I can achieve today.</a:t>
            </a:r>
          </a:p>
        </p:txBody>
      </p:sp>
      <p:pic>
        <p:nvPicPr>
          <p:cNvPr id="272" name="Engage schools logo.png" descr="Engage schools logo.png"/>
          <p:cNvPicPr>
            <a:picLocks noChangeAspect="1"/>
          </p:cNvPicPr>
          <p:nvPr/>
        </p:nvPicPr>
        <p:blipFill>
          <a:blip r:embed="rId3">
            <a:extLst/>
          </a:blip>
          <a:stretch>
            <a:fillRect/>
          </a:stretch>
        </p:blipFill>
        <p:spPr>
          <a:xfrm>
            <a:off x="710641" y="512051"/>
            <a:ext cx="4199209" cy="1199774"/>
          </a:xfrm>
          <a:prstGeom prst="rect">
            <a:avLst/>
          </a:prstGeom>
          <a:ln w="12700">
            <a:miter lim="400000"/>
          </a:ln>
        </p:spPr>
      </p:pic>
      <p:pic>
        <p:nvPicPr>
          <p:cNvPr id="273" name="Screen Shot 2020-12-02 at 12.55.33 1.png" descr="Screen Shot 2020-12-02 at 12.55.33 1.png"/>
          <p:cNvPicPr>
            <a:picLocks noChangeAspect="1"/>
          </p:cNvPicPr>
          <p:nvPr/>
        </p:nvPicPr>
        <p:blipFill>
          <a:blip r:embed="rId4">
            <a:extLst/>
          </a:blip>
          <a:stretch>
            <a:fillRect/>
          </a:stretch>
        </p:blipFill>
        <p:spPr>
          <a:xfrm>
            <a:off x="8623300" y="2660649"/>
            <a:ext cx="7137401" cy="1257301"/>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2044C"/>
        </a:solidFill>
      </p:bgPr>
    </p:bg>
    <p:spTree>
      <p:nvGrpSpPr>
        <p:cNvPr id="1" name=""/>
        <p:cNvGrpSpPr/>
        <p:nvPr/>
      </p:nvGrpSpPr>
      <p:grpSpPr>
        <a:xfrm>
          <a:off x="0" y="0"/>
          <a:ext cx="0" cy="0"/>
          <a:chOff x="0" y="0"/>
          <a:chExt cx="0" cy="0"/>
        </a:xfrm>
      </p:grpSpPr>
      <p:grpSp>
        <p:nvGrpSpPr>
          <p:cNvPr id="279" name="Group"/>
          <p:cNvGrpSpPr/>
          <p:nvPr/>
        </p:nvGrpSpPr>
        <p:grpSpPr>
          <a:xfrm>
            <a:off x="21450723" y="11257473"/>
            <a:ext cx="1687309" cy="1697954"/>
            <a:chOff x="0" y="0"/>
            <a:chExt cx="1687308" cy="1697953"/>
          </a:xfrm>
        </p:grpSpPr>
        <p:sp>
          <p:nvSpPr>
            <p:cNvPr id="277" name="Snowflake"/>
            <p:cNvSpPr/>
            <p:nvPr/>
          </p:nvSpPr>
          <p:spPr>
            <a:xfrm>
              <a:off x="0" y="0"/>
              <a:ext cx="1687309" cy="169795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sp>
          <p:nvSpPr>
            <p:cNvPr id="278" name="Snowflake"/>
            <p:cNvSpPr/>
            <p:nvPr/>
          </p:nvSpPr>
          <p:spPr>
            <a:xfrm>
              <a:off x="440118" y="442895"/>
              <a:ext cx="807072" cy="81216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grpSp>
      <p:sp>
        <p:nvSpPr>
          <p:cNvPr id="280" name="You could be told 1000 times to eat healthily, get more sleep, to speak up when you’re struggling, to take more time to reflect, or pray, or to win at something which will help you, every day.…"/>
          <p:cNvSpPr txBox="1"/>
          <p:nvPr/>
        </p:nvSpPr>
        <p:spPr>
          <a:xfrm>
            <a:off x="2183605" y="2786062"/>
            <a:ext cx="20016790" cy="8651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b="0" sz="5500">
                <a:solidFill>
                  <a:schemeClr val="accent4">
                    <a:hueOff val="468000"/>
                    <a:satOff val="-4761"/>
                    <a:lumOff val="10196"/>
                  </a:schemeClr>
                </a:solidFill>
                <a:latin typeface="Impact"/>
                <a:ea typeface="Impact"/>
                <a:cs typeface="Impact"/>
                <a:sym typeface="Impact"/>
              </a:defRPr>
            </a:pPr>
          </a:p>
          <a:p>
            <a:pPr>
              <a:defRPr b="0" sz="5500">
                <a:solidFill>
                  <a:schemeClr val="accent4">
                    <a:hueOff val="468000"/>
                    <a:satOff val="-4761"/>
                    <a:lumOff val="10196"/>
                  </a:schemeClr>
                </a:solidFill>
                <a:latin typeface="Impact"/>
                <a:ea typeface="Impact"/>
                <a:cs typeface="Impact"/>
                <a:sym typeface="Impact"/>
              </a:defRPr>
            </a:pPr>
          </a:p>
          <a:p>
            <a:pPr>
              <a:defRPr b="0" sz="5500">
                <a:solidFill>
                  <a:schemeClr val="accent4">
                    <a:hueOff val="468000"/>
                    <a:satOff val="-4761"/>
                    <a:lumOff val="10196"/>
                  </a:schemeClr>
                </a:solidFill>
                <a:latin typeface="Impact"/>
                <a:ea typeface="Impact"/>
                <a:cs typeface="Impact"/>
                <a:sym typeface="Impact"/>
              </a:defRPr>
            </a:pPr>
          </a:p>
          <a:p>
            <a:pPr>
              <a:defRPr b="0" sz="5500">
                <a:solidFill>
                  <a:schemeClr val="accent4">
                    <a:hueOff val="468000"/>
                    <a:satOff val="-4761"/>
                    <a:lumOff val="10196"/>
                  </a:schemeClr>
                </a:solidFill>
                <a:latin typeface="Impact"/>
                <a:ea typeface="Impact"/>
                <a:cs typeface="Impact"/>
                <a:sym typeface="Impact"/>
              </a:defRPr>
            </a:pPr>
          </a:p>
          <a:p>
            <a:pPr>
              <a:defRPr b="0" sz="5500">
                <a:solidFill>
                  <a:schemeClr val="accent4">
                    <a:hueOff val="468000"/>
                    <a:satOff val="-4761"/>
                    <a:lumOff val="10196"/>
                  </a:schemeClr>
                </a:solidFill>
                <a:latin typeface="Impact"/>
                <a:ea typeface="Impact"/>
                <a:cs typeface="Impact"/>
                <a:sym typeface="Impact"/>
              </a:defRPr>
            </a:pPr>
            <a:r>
              <a:t>You could be told 1000 times to eat healthily, get more sleep, to speak up when you’re struggling, to take more time to reflect, or pray, or to win at something which will help you, every day.</a:t>
            </a:r>
          </a:p>
          <a:p>
            <a:pPr>
              <a:defRPr b="0" sz="5500">
                <a:solidFill>
                  <a:schemeClr val="accent4">
                    <a:hueOff val="468000"/>
                    <a:satOff val="-4761"/>
                    <a:lumOff val="10196"/>
                  </a:schemeClr>
                </a:solidFill>
                <a:latin typeface="Impact"/>
                <a:ea typeface="Impact"/>
                <a:cs typeface="Impact"/>
                <a:sym typeface="Impact"/>
              </a:defRPr>
            </a:pPr>
            <a:r>
              <a:t> </a:t>
            </a:r>
          </a:p>
          <a:p>
            <a:pPr>
              <a:defRPr b="0" sz="5500">
                <a:solidFill>
                  <a:schemeClr val="accent4">
                    <a:hueOff val="468000"/>
                    <a:satOff val="-4761"/>
                    <a:lumOff val="10196"/>
                  </a:schemeClr>
                </a:solidFill>
                <a:latin typeface="Impact"/>
                <a:ea typeface="Impact"/>
                <a:cs typeface="Impact"/>
                <a:sym typeface="Impact"/>
              </a:defRPr>
            </a:pPr>
            <a:r>
              <a:t>But it’s only going to help if you respond to these thoughts &amp; feelings for yourself.</a:t>
            </a:r>
          </a:p>
        </p:txBody>
      </p:sp>
      <p:pic>
        <p:nvPicPr>
          <p:cNvPr id="281" name="Engage schools logo.png" descr="Engage schools logo.png"/>
          <p:cNvPicPr>
            <a:picLocks noChangeAspect="1"/>
          </p:cNvPicPr>
          <p:nvPr/>
        </p:nvPicPr>
        <p:blipFill>
          <a:blip r:embed="rId3">
            <a:extLst/>
          </a:blip>
          <a:stretch>
            <a:fillRect/>
          </a:stretch>
        </p:blipFill>
        <p:spPr>
          <a:xfrm>
            <a:off x="710641" y="512051"/>
            <a:ext cx="4199209" cy="1199774"/>
          </a:xfrm>
          <a:prstGeom prst="rect">
            <a:avLst/>
          </a:prstGeom>
          <a:ln w="12700">
            <a:miter lim="400000"/>
          </a:ln>
        </p:spPr>
      </p:pic>
      <p:pic>
        <p:nvPicPr>
          <p:cNvPr id="282" name="Screen Shot 2020-12-02 at 12.54.57.png" descr="Screen Shot 2020-12-02 at 12.54.57.png"/>
          <p:cNvPicPr>
            <a:picLocks noChangeAspect="1"/>
          </p:cNvPicPr>
          <p:nvPr/>
        </p:nvPicPr>
        <p:blipFill>
          <a:blip r:embed="rId4">
            <a:extLst/>
          </a:blip>
          <a:stretch>
            <a:fillRect/>
          </a:stretch>
        </p:blipFill>
        <p:spPr>
          <a:xfrm>
            <a:off x="7899400" y="2508250"/>
            <a:ext cx="8585201" cy="1562101"/>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2044C"/>
        </a:solidFill>
      </p:bgPr>
    </p:bg>
    <p:spTree>
      <p:nvGrpSpPr>
        <p:cNvPr id="1" name=""/>
        <p:cNvGrpSpPr/>
        <p:nvPr/>
      </p:nvGrpSpPr>
      <p:grpSpPr>
        <a:xfrm>
          <a:off x="0" y="0"/>
          <a:ext cx="0" cy="0"/>
          <a:chOff x="0" y="0"/>
          <a:chExt cx="0" cy="0"/>
        </a:xfrm>
      </p:grpSpPr>
      <p:grpSp>
        <p:nvGrpSpPr>
          <p:cNvPr id="288" name="Group"/>
          <p:cNvGrpSpPr/>
          <p:nvPr/>
        </p:nvGrpSpPr>
        <p:grpSpPr>
          <a:xfrm>
            <a:off x="21450723" y="11257473"/>
            <a:ext cx="1687309" cy="1697954"/>
            <a:chOff x="0" y="0"/>
            <a:chExt cx="1687308" cy="1697953"/>
          </a:xfrm>
        </p:grpSpPr>
        <p:sp>
          <p:nvSpPr>
            <p:cNvPr id="286" name="Snowflake"/>
            <p:cNvSpPr/>
            <p:nvPr/>
          </p:nvSpPr>
          <p:spPr>
            <a:xfrm>
              <a:off x="0" y="0"/>
              <a:ext cx="1687309" cy="169795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sp>
          <p:nvSpPr>
            <p:cNvPr id="287" name="Snowflake"/>
            <p:cNvSpPr/>
            <p:nvPr/>
          </p:nvSpPr>
          <p:spPr>
            <a:xfrm>
              <a:off x="440118" y="442895"/>
              <a:ext cx="807072" cy="81216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grpSp>
      <p:pic>
        <p:nvPicPr>
          <p:cNvPr id="289" name="Engage schools logo.png" descr="Engage schools logo.png"/>
          <p:cNvPicPr>
            <a:picLocks noChangeAspect="1"/>
          </p:cNvPicPr>
          <p:nvPr/>
        </p:nvPicPr>
        <p:blipFill>
          <a:blip r:embed="rId3">
            <a:extLst/>
          </a:blip>
          <a:stretch>
            <a:fillRect/>
          </a:stretch>
        </p:blipFill>
        <p:spPr>
          <a:xfrm>
            <a:off x="710641" y="512051"/>
            <a:ext cx="4199209" cy="1199774"/>
          </a:xfrm>
          <a:prstGeom prst="rect">
            <a:avLst/>
          </a:prstGeom>
          <a:ln w="12700">
            <a:miter lim="400000"/>
          </a:ln>
        </p:spPr>
      </p:pic>
      <p:pic>
        <p:nvPicPr>
          <p:cNvPr id="290" name="Screen Shot 2020-12-02 at 12.54.13.png" descr="Screen Shot 2020-12-02 at 12.54.13.png"/>
          <p:cNvPicPr>
            <a:picLocks noChangeAspect="1"/>
          </p:cNvPicPr>
          <p:nvPr/>
        </p:nvPicPr>
        <p:blipFill>
          <a:blip r:embed="rId4">
            <a:extLst/>
          </a:blip>
          <a:stretch>
            <a:fillRect/>
          </a:stretch>
        </p:blipFill>
        <p:spPr>
          <a:xfrm>
            <a:off x="7700924" y="5217424"/>
            <a:ext cx="8982152" cy="3281152"/>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2044C"/>
        </a:solidFill>
      </p:bgPr>
    </p:bg>
    <p:spTree>
      <p:nvGrpSpPr>
        <p:cNvPr id="1" name=""/>
        <p:cNvGrpSpPr/>
        <p:nvPr/>
      </p:nvGrpSpPr>
      <p:grpSpPr>
        <a:xfrm>
          <a:off x="0" y="0"/>
          <a:ext cx="0" cy="0"/>
          <a:chOff x="0" y="0"/>
          <a:chExt cx="0" cy="0"/>
        </a:xfrm>
      </p:grpSpPr>
      <p:grpSp>
        <p:nvGrpSpPr>
          <p:cNvPr id="296" name="Group"/>
          <p:cNvGrpSpPr/>
          <p:nvPr/>
        </p:nvGrpSpPr>
        <p:grpSpPr>
          <a:xfrm>
            <a:off x="21450723" y="11257473"/>
            <a:ext cx="1687309" cy="1697954"/>
            <a:chOff x="0" y="0"/>
            <a:chExt cx="1687308" cy="1697953"/>
          </a:xfrm>
        </p:grpSpPr>
        <p:sp>
          <p:nvSpPr>
            <p:cNvPr id="294" name="Snowflake"/>
            <p:cNvSpPr/>
            <p:nvPr/>
          </p:nvSpPr>
          <p:spPr>
            <a:xfrm>
              <a:off x="0" y="0"/>
              <a:ext cx="1687309" cy="169795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sp>
          <p:nvSpPr>
            <p:cNvPr id="295" name="Snowflake"/>
            <p:cNvSpPr/>
            <p:nvPr/>
          </p:nvSpPr>
          <p:spPr>
            <a:xfrm>
              <a:off x="440118" y="442895"/>
              <a:ext cx="807072" cy="81216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grpSp>
      <p:grpSp>
        <p:nvGrpSpPr>
          <p:cNvPr id="299" name="Group"/>
          <p:cNvGrpSpPr/>
          <p:nvPr/>
        </p:nvGrpSpPr>
        <p:grpSpPr>
          <a:xfrm>
            <a:off x="5045033" y="2506164"/>
            <a:ext cx="14293934" cy="9813584"/>
            <a:chOff x="0" y="0"/>
            <a:chExt cx="14293932" cy="9813582"/>
          </a:xfrm>
        </p:grpSpPr>
        <p:pic>
          <p:nvPicPr>
            <p:cNvPr id="297" name="Winter Wisdom front.jpg" descr="Winter Wisdom front.jpg"/>
            <p:cNvPicPr>
              <a:picLocks noChangeAspect="1"/>
            </p:cNvPicPr>
            <p:nvPr/>
          </p:nvPicPr>
          <p:blipFill>
            <a:blip r:embed="rId3">
              <a:extLst/>
            </a:blip>
            <a:stretch>
              <a:fillRect/>
            </a:stretch>
          </p:blipFill>
          <p:spPr>
            <a:xfrm>
              <a:off x="0" y="0"/>
              <a:ext cx="6578938" cy="9813583"/>
            </a:xfrm>
            <a:prstGeom prst="rect">
              <a:avLst/>
            </a:prstGeom>
            <a:ln w="101600" cap="flat">
              <a:solidFill>
                <a:srgbClr val="FFFFFF"/>
              </a:solidFill>
              <a:prstDash val="solid"/>
              <a:miter lim="400000"/>
            </a:ln>
            <a:effectLst/>
          </p:spPr>
        </p:pic>
        <p:pic>
          <p:nvPicPr>
            <p:cNvPr id="298" name="Winter Wisdom back.jpg" descr="Winter Wisdom back.jpg"/>
            <p:cNvPicPr>
              <a:picLocks noChangeAspect="1"/>
            </p:cNvPicPr>
            <p:nvPr/>
          </p:nvPicPr>
          <p:blipFill>
            <a:blip r:embed="rId4">
              <a:extLst/>
            </a:blip>
            <a:stretch>
              <a:fillRect/>
            </a:stretch>
          </p:blipFill>
          <p:spPr>
            <a:xfrm>
              <a:off x="7714994" y="0"/>
              <a:ext cx="6578939" cy="9813582"/>
            </a:xfrm>
            <a:prstGeom prst="rect">
              <a:avLst/>
            </a:prstGeom>
            <a:ln w="101600" cap="flat">
              <a:solidFill>
                <a:srgbClr val="FFFFFF"/>
              </a:solidFill>
              <a:prstDash val="solid"/>
              <a:miter lim="400000"/>
            </a:ln>
            <a:effectLst/>
          </p:spPr>
        </p:pic>
      </p:grpSp>
      <p:pic>
        <p:nvPicPr>
          <p:cNvPr id="300" name="Engage schools logo.png" descr="Engage schools logo.png"/>
          <p:cNvPicPr>
            <a:picLocks noChangeAspect="1"/>
          </p:cNvPicPr>
          <p:nvPr/>
        </p:nvPicPr>
        <p:blipFill>
          <a:blip r:embed="rId5">
            <a:extLst/>
          </a:blip>
          <a:stretch>
            <a:fillRect/>
          </a:stretch>
        </p:blipFill>
        <p:spPr>
          <a:xfrm>
            <a:off x="710641" y="512051"/>
            <a:ext cx="4199209" cy="1199774"/>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2044C"/>
        </a:solidFill>
      </p:bgPr>
    </p:bg>
    <p:spTree>
      <p:nvGrpSpPr>
        <p:cNvPr id="1" name=""/>
        <p:cNvGrpSpPr/>
        <p:nvPr/>
      </p:nvGrpSpPr>
      <p:grpSpPr>
        <a:xfrm>
          <a:off x="0" y="0"/>
          <a:ext cx="0" cy="0"/>
          <a:chOff x="0" y="0"/>
          <a:chExt cx="0" cy="0"/>
        </a:xfrm>
      </p:grpSpPr>
      <p:grpSp>
        <p:nvGrpSpPr>
          <p:cNvPr id="136" name="Group"/>
          <p:cNvGrpSpPr/>
          <p:nvPr/>
        </p:nvGrpSpPr>
        <p:grpSpPr>
          <a:xfrm>
            <a:off x="21450723" y="11257473"/>
            <a:ext cx="1687309" cy="1697954"/>
            <a:chOff x="0" y="0"/>
            <a:chExt cx="1687308" cy="1697953"/>
          </a:xfrm>
        </p:grpSpPr>
        <p:sp>
          <p:nvSpPr>
            <p:cNvPr id="134" name="Snowflake"/>
            <p:cNvSpPr/>
            <p:nvPr/>
          </p:nvSpPr>
          <p:spPr>
            <a:xfrm>
              <a:off x="0" y="0"/>
              <a:ext cx="1687309" cy="169795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sp>
          <p:nvSpPr>
            <p:cNvPr id="135" name="Snowflake"/>
            <p:cNvSpPr/>
            <p:nvPr/>
          </p:nvSpPr>
          <p:spPr>
            <a:xfrm>
              <a:off x="440118" y="442895"/>
              <a:ext cx="807072" cy="81216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grpSp>
      <p:sp>
        <p:nvSpPr>
          <p:cNvPr id="137" name="For example…"/>
          <p:cNvSpPr txBox="1"/>
          <p:nvPr/>
        </p:nvSpPr>
        <p:spPr>
          <a:xfrm>
            <a:off x="598475" y="5459201"/>
            <a:ext cx="22952386" cy="75469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642937">
              <a:lnSpc>
                <a:spcPct val="150000"/>
              </a:lnSpc>
              <a:defRPr b="0" sz="10000">
                <a:solidFill>
                  <a:schemeClr val="accent4">
                    <a:hueOff val="468000"/>
                    <a:satOff val="-4761"/>
                    <a:lumOff val="10196"/>
                  </a:schemeClr>
                </a:solidFill>
                <a:latin typeface="Impact"/>
                <a:ea typeface="Impact"/>
                <a:cs typeface="Impact"/>
                <a:sym typeface="Impact"/>
              </a:defRPr>
            </a:pPr>
            <a:r>
              <a:t>For example</a:t>
            </a:r>
          </a:p>
          <a:p>
            <a:pPr defTabSz="457200">
              <a:defRPr b="0" sz="6500">
                <a:solidFill>
                  <a:schemeClr val="accent4">
                    <a:hueOff val="468000"/>
                    <a:satOff val="-4761"/>
                    <a:lumOff val="10196"/>
                  </a:schemeClr>
                </a:solidFill>
                <a:latin typeface="Impact"/>
                <a:ea typeface="Impact"/>
                <a:cs typeface="Impact"/>
                <a:sym typeface="Impact"/>
              </a:defRPr>
            </a:pPr>
            <a:r>
              <a:t>1. I’m experiencing the feeling of getting poorly.</a:t>
            </a:r>
          </a:p>
          <a:p>
            <a:pPr defTabSz="457200">
              <a:defRPr b="0" sz="6500">
                <a:solidFill>
                  <a:schemeClr val="accent4">
                    <a:hueOff val="468000"/>
                    <a:satOff val="-4761"/>
                    <a:lumOff val="10196"/>
                  </a:schemeClr>
                </a:solidFill>
                <a:latin typeface="Impact"/>
                <a:ea typeface="Impact"/>
                <a:cs typeface="Impact"/>
                <a:sym typeface="Impact"/>
              </a:defRPr>
            </a:pPr>
            <a:r>
              <a:t>2. I know It’s going to end up with me ill</a:t>
            </a:r>
          </a:p>
          <a:p>
            <a:pPr defTabSz="457200">
              <a:defRPr b="0" sz="6500">
                <a:solidFill>
                  <a:schemeClr val="accent4">
                    <a:hueOff val="468000"/>
                    <a:satOff val="-4761"/>
                    <a:lumOff val="10196"/>
                  </a:schemeClr>
                </a:solidFill>
                <a:latin typeface="Impact"/>
                <a:ea typeface="Impact"/>
                <a:cs typeface="Impact"/>
                <a:sym typeface="Impact"/>
              </a:defRPr>
            </a:pPr>
            <a:r>
              <a:t>3. I have good judgement enough </a:t>
            </a:r>
          </a:p>
          <a:p>
            <a:pPr defTabSz="457200">
              <a:defRPr b="0" sz="6500">
                <a:solidFill>
                  <a:schemeClr val="accent4">
                    <a:hueOff val="468000"/>
                    <a:satOff val="-4761"/>
                    <a:lumOff val="10196"/>
                  </a:schemeClr>
                </a:solidFill>
                <a:latin typeface="Impact"/>
                <a:ea typeface="Impact"/>
                <a:cs typeface="Impact"/>
                <a:sym typeface="Impact"/>
              </a:defRPr>
            </a:pPr>
            <a:r>
              <a:t>to take some medicine, drink more water, </a:t>
            </a:r>
          </a:p>
          <a:p>
            <a:pPr defTabSz="457200">
              <a:defRPr b="0" sz="6500">
                <a:solidFill>
                  <a:schemeClr val="accent4">
                    <a:hueOff val="468000"/>
                    <a:satOff val="-4761"/>
                    <a:lumOff val="10196"/>
                  </a:schemeClr>
                </a:solidFill>
                <a:latin typeface="Impact"/>
                <a:ea typeface="Impact"/>
                <a:cs typeface="Impact"/>
                <a:sym typeface="Impact"/>
              </a:defRPr>
            </a:pPr>
            <a:r>
              <a:t>and go to bed early</a:t>
            </a:r>
          </a:p>
        </p:txBody>
      </p:sp>
      <p:pic>
        <p:nvPicPr>
          <p:cNvPr id="138" name="Engage schools logo.png" descr="Engage schools logo.png"/>
          <p:cNvPicPr>
            <a:picLocks noChangeAspect="1"/>
          </p:cNvPicPr>
          <p:nvPr/>
        </p:nvPicPr>
        <p:blipFill>
          <a:blip r:embed="rId3">
            <a:extLst/>
          </a:blip>
          <a:stretch>
            <a:fillRect/>
          </a:stretch>
        </p:blipFill>
        <p:spPr>
          <a:xfrm>
            <a:off x="710641" y="512051"/>
            <a:ext cx="4199209" cy="1199774"/>
          </a:xfrm>
          <a:prstGeom prst="rect">
            <a:avLst/>
          </a:prstGeom>
          <a:ln w="12700">
            <a:miter lim="400000"/>
          </a:ln>
        </p:spPr>
      </p:pic>
      <p:pic>
        <p:nvPicPr>
          <p:cNvPr id="139" name="Screen Shot 2020-12-02 at 12.58.39.png" descr="Screen Shot 2020-12-02 at 12.58.39.png"/>
          <p:cNvPicPr>
            <a:picLocks noChangeAspect="1"/>
          </p:cNvPicPr>
          <p:nvPr/>
        </p:nvPicPr>
        <p:blipFill>
          <a:blip r:embed="rId4">
            <a:extLst/>
          </a:blip>
          <a:stretch>
            <a:fillRect/>
          </a:stretch>
        </p:blipFill>
        <p:spPr>
          <a:xfrm>
            <a:off x="8467868" y="2546350"/>
            <a:ext cx="7213601" cy="1485901"/>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2044C"/>
        </a:solidFill>
      </p:bgPr>
    </p:bg>
    <p:spTree>
      <p:nvGrpSpPr>
        <p:cNvPr id="1" name=""/>
        <p:cNvGrpSpPr/>
        <p:nvPr/>
      </p:nvGrpSpPr>
      <p:grpSpPr>
        <a:xfrm>
          <a:off x="0" y="0"/>
          <a:ext cx="0" cy="0"/>
          <a:chOff x="0" y="0"/>
          <a:chExt cx="0" cy="0"/>
        </a:xfrm>
      </p:grpSpPr>
      <p:grpSp>
        <p:nvGrpSpPr>
          <p:cNvPr id="145" name="Group"/>
          <p:cNvGrpSpPr/>
          <p:nvPr/>
        </p:nvGrpSpPr>
        <p:grpSpPr>
          <a:xfrm>
            <a:off x="21450723" y="11257473"/>
            <a:ext cx="1687309" cy="1697954"/>
            <a:chOff x="0" y="0"/>
            <a:chExt cx="1687308" cy="1697953"/>
          </a:xfrm>
        </p:grpSpPr>
        <p:sp>
          <p:nvSpPr>
            <p:cNvPr id="143" name="Snowflake"/>
            <p:cNvSpPr/>
            <p:nvPr/>
          </p:nvSpPr>
          <p:spPr>
            <a:xfrm>
              <a:off x="0" y="0"/>
              <a:ext cx="1687309" cy="169795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sp>
          <p:nvSpPr>
            <p:cNvPr id="144" name="Snowflake"/>
            <p:cNvSpPr/>
            <p:nvPr/>
          </p:nvSpPr>
          <p:spPr>
            <a:xfrm>
              <a:off x="440118" y="442895"/>
              <a:ext cx="807072" cy="81216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grpSp>
      <p:grpSp>
        <p:nvGrpSpPr>
          <p:cNvPr id="150" name="Group"/>
          <p:cNvGrpSpPr/>
          <p:nvPr/>
        </p:nvGrpSpPr>
        <p:grpSpPr>
          <a:xfrm>
            <a:off x="837902" y="5411051"/>
            <a:ext cx="22708195" cy="5663019"/>
            <a:chOff x="0" y="0"/>
            <a:chExt cx="22708193" cy="5663017"/>
          </a:xfrm>
        </p:grpSpPr>
        <p:pic>
          <p:nvPicPr>
            <p:cNvPr id="146" name="alien-303315.png" descr="alien-303315.png"/>
            <p:cNvPicPr>
              <a:picLocks noChangeAspect="1"/>
            </p:cNvPicPr>
            <p:nvPr/>
          </p:nvPicPr>
          <p:blipFill>
            <a:blip r:embed="rId3">
              <a:extLst/>
            </a:blip>
            <a:stretch>
              <a:fillRect/>
            </a:stretch>
          </p:blipFill>
          <p:spPr>
            <a:xfrm>
              <a:off x="0" y="528442"/>
              <a:ext cx="3529056" cy="4475422"/>
            </a:xfrm>
            <a:prstGeom prst="rect">
              <a:avLst/>
            </a:prstGeom>
            <a:ln w="12700" cap="flat">
              <a:noFill/>
              <a:miter lim="400000"/>
            </a:ln>
            <a:effectLst/>
          </p:spPr>
        </p:pic>
        <p:pic>
          <p:nvPicPr>
            <p:cNvPr id="147" name="tomato-153272.png" descr="tomato-153272.png"/>
            <p:cNvPicPr>
              <a:picLocks noChangeAspect="1"/>
            </p:cNvPicPr>
            <p:nvPr/>
          </p:nvPicPr>
          <p:blipFill>
            <a:blip r:embed="rId4">
              <a:extLst/>
            </a:blip>
            <a:stretch>
              <a:fillRect/>
            </a:stretch>
          </p:blipFill>
          <p:spPr>
            <a:xfrm>
              <a:off x="4639236" y="1187597"/>
              <a:ext cx="3948627" cy="4475421"/>
            </a:xfrm>
            <a:prstGeom prst="rect">
              <a:avLst/>
            </a:prstGeom>
            <a:ln w="12700" cap="flat">
              <a:noFill/>
              <a:miter lim="400000"/>
            </a:ln>
            <a:effectLst/>
          </p:spPr>
        </p:pic>
        <p:pic>
          <p:nvPicPr>
            <p:cNvPr id="148" name="splatted-153076.png" descr="splatted-153076.png"/>
            <p:cNvPicPr>
              <a:picLocks noChangeAspect="1"/>
            </p:cNvPicPr>
            <p:nvPr/>
          </p:nvPicPr>
          <p:blipFill>
            <a:blip r:embed="rId5">
              <a:extLst/>
            </a:blip>
            <a:stretch>
              <a:fillRect/>
            </a:stretch>
          </p:blipFill>
          <p:spPr>
            <a:xfrm>
              <a:off x="9520243" y="952965"/>
              <a:ext cx="7760753" cy="3880377"/>
            </a:xfrm>
            <a:prstGeom prst="rect">
              <a:avLst/>
            </a:prstGeom>
            <a:ln w="12700" cap="flat">
              <a:noFill/>
              <a:miter lim="400000"/>
            </a:ln>
            <a:effectLst/>
          </p:spPr>
        </p:pic>
        <p:pic>
          <p:nvPicPr>
            <p:cNvPr id="149" name="dracula-599419.png" descr="dracula-599419.png"/>
            <p:cNvPicPr>
              <a:picLocks noChangeAspect="1"/>
            </p:cNvPicPr>
            <p:nvPr/>
          </p:nvPicPr>
          <p:blipFill>
            <a:blip r:embed="rId6">
              <a:extLst/>
            </a:blip>
            <a:stretch>
              <a:fillRect/>
            </a:stretch>
          </p:blipFill>
          <p:spPr>
            <a:xfrm>
              <a:off x="18302276" y="0"/>
              <a:ext cx="4405918" cy="5313670"/>
            </a:xfrm>
            <a:prstGeom prst="rect">
              <a:avLst/>
            </a:prstGeom>
            <a:ln w="12700" cap="flat">
              <a:noFill/>
              <a:miter lim="400000"/>
            </a:ln>
            <a:effectLst/>
          </p:spPr>
        </p:pic>
      </p:grpSp>
      <p:pic>
        <p:nvPicPr>
          <p:cNvPr id="151" name="Engage schools logo.png" descr="Engage schools logo.png"/>
          <p:cNvPicPr>
            <a:picLocks noChangeAspect="1"/>
          </p:cNvPicPr>
          <p:nvPr/>
        </p:nvPicPr>
        <p:blipFill>
          <a:blip r:embed="rId7">
            <a:extLst/>
          </a:blip>
          <a:stretch>
            <a:fillRect/>
          </a:stretch>
        </p:blipFill>
        <p:spPr>
          <a:xfrm>
            <a:off x="710641" y="512051"/>
            <a:ext cx="4199209" cy="1199774"/>
          </a:xfrm>
          <a:prstGeom prst="rect">
            <a:avLst/>
          </a:prstGeom>
          <a:ln w="12700">
            <a:miter lim="400000"/>
          </a:ln>
        </p:spPr>
      </p:pic>
      <p:pic>
        <p:nvPicPr>
          <p:cNvPr id="152" name="Screen Shot 2020-12-02 at 12.57.30.png" descr="Screen Shot 2020-12-02 at 12.57.30.png"/>
          <p:cNvPicPr>
            <a:picLocks noChangeAspect="1"/>
          </p:cNvPicPr>
          <p:nvPr/>
        </p:nvPicPr>
        <p:blipFill>
          <a:blip r:embed="rId8">
            <a:extLst/>
          </a:blip>
          <a:stretch>
            <a:fillRect/>
          </a:stretch>
        </p:blipFill>
        <p:spPr>
          <a:xfrm>
            <a:off x="8216900" y="2083448"/>
            <a:ext cx="7950200" cy="1574801"/>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2044C"/>
        </a:solidFill>
      </p:bgPr>
    </p:bg>
    <p:spTree>
      <p:nvGrpSpPr>
        <p:cNvPr id="1" name=""/>
        <p:cNvGrpSpPr/>
        <p:nvPr/>
      </p:nvGrpSpPr>
      <p:grpSpPr>
        <a:xfrm>
          <a:off x="0" y="0"/>
          <a:ext cx="0" cy="0"/>
          <a:chOff x="0" y="0"/>
          <a:chExt cx="0" cy="0"/>
        </a:xfrm>
      </p:grpSpPr>
      <p:grpSp>
        <p:nvGrpSpPr>
          <p:cNvPr id="158" name="Group"/>
          <p:cNvGrpSpPr/>
          <p:nvPr/>
        </p:nvGrpSpPr>
        <p:grpSpPr>
          <a:xfrm>
            <a:off x="21450723" y="11257473"/>
            <a:ext cx="1687309" cy="1697954"/>
            <a:chOff x="0" y="0"/>
            <a:chExt cx="1687308" cy="1697953"/>
          </a:xfrm>
        </p:grpSpPr>
        <p:sp>
          <p:nvSpPr>
            <p:cNvPr id="156" name="Snowflake"/>
            <p:cNvSpPr/>
            <p:nvPr/>
          </p:nvSpPr>
          <p:spPr>
            <a:xfrm>
              <a:off x="0" y="0"/>
              <a:ext cx="1687309" cy="169795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sp>
          <p:nvSpPr>
            <p:cNvPr id="157" name="Snowflake"/>
            <p:cNvSpPr/>
            <p:nvPr/>
          </p:nvSpPr>
          <p:spPr>
            <a:xfrm>
              <a:off x="440118" y="442895"/>
              <a:ext cx="807072" cy="81216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grpSp>
      <p:sp>
        <p:nvSpPr>
          <p:cNvPr id="159" name="Knowledge is knowing what to say."/>
          <p:cNvSpPr txBox="1"/>
          <p:nvPr/>
        </p:nvSpPr>
        <p:spPr>
          <a:xfrm>
            <a:off x="1658151" y="5384776"/>
            <a:ext cx="9328430" cy="58195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a:defRPr b="0" sz="8000">
                <a:solidFill>
                  <a:schemeClr val="accent4">
                    <a:hueOff val="468000"/>
                    <a:satOff val="-4761"/>
                    <a:lumOff val="10196"/>
                  </a:schemeClr>
                </a:solidFill>
                <a:latin typeface="Impact"/>
                <a:ea typeface="Impact"/>
                <a:cs typeface="Impact"/>
                <a:sym typeface="Impact"/>
              </a:defRPr>
            </a:lvl1pPr>
          </a:lstStyle>
          <a:p>
            <a:pPr/>
            <a:r>
              <a:t>Knowledge is knowing what to say.</a:t>
            </a:r>
          </a:p>
        </p:txBody>
      </p:sp>
      <p:pic>
        <p:nvPicPr>
          <p:cNvPr id="160" name="Engage schools logo.png" descr="Engage schools logo.png"/>
          <p:cNvPicPr>
            <a:picLocks noChangeAspect="1"/>
          </p:cNvPicPr>
          <p:nvPr/>
        </p:nvPicPr>
        <p:blipFill>
          <a:blip r:embed="rId3">
            <a:extLst/>
          </a:blip>
          <a:stretch>
            <a:fillRect/>
          </a:stretch>
        </p:blipFill>
        <p:spPr>
          <a:xfrm>
            <a:off x="710641" y="512051"/>
            <a:ext cx="4199209" cy="1199774"/>
          </a:xfrm>
          <a:prstGeom prst="rect">
            <a:avLst/>
          </a:prstGeom>
          <a:ln w="12700">
            <a:miter lim="400000"/>
          </a:ln>
        </p:spPr>
      </p:pic>
      <p:pic>
        <p:nvPicPr>
          <p:cNvPr id="161" name="Screen Shot 2020-12-02 at 12.57.30.png" descr="Screen Shot 2020-12-02 at 12.57.30.png"/>
          <p:cNvPicPr>
            <a:picLocks noChangeAspect="1"/>
          </p:cNvPicPr>
          <p:nvPr/>
        </p:nvPicPr>
        <p:blipFill>
          <a:blip r:embed="rId4">
            <a:extLst/>
          </a:blip>
          <a:stretch>
            <a:fillRect/>
          </a:stretch>
        </p:blipFill>
        <p:spPr>
          <a:xfrm>
            <a:off x="8216900" y="2083448"/>
            <a:ext cx="7950200" cy="1574801"/>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2044C"/>
        </a:solidFill>
      </p:bgPr>
    </p:bg>
    <p:spTree>
      <p:nvGrpSpPr>
        <p:cNvPr id="1" name=""/>
        <p:cNvGrpSpPr/>
        <p:nvPr/>
      </p:nvGrpSpPr>
      <p:grpSpPr>
        <a:xfrm>
          <a:off x="0" y="0"/>
          <a:ext cx="0" cy="0"/>
          <a:chOff x="0" y="0"/>
          <a:chExt cx="0" cy="0"/>
        </a:xfrm>
      </p:grpSpPr>
      <p:grpSp>
        <p:nvGrpSpPr>
          <p:cNvPr id="167" name="Group"/>
          <p:cNvGrpSpPr/>
          <p:nvPr/>
        </p:nvGrpSpPr>
        <p:grpSpPr>
          <a:xfrm>
            <a:off x="21450723" y="11257473"/>
            <a:ext cx="1687309" cy="1697954"/>
            <a:chOff x="0" y="0"/>
            <a:chExt cx="1687308" cy="1697953"/>
          </a:xfrm>
        </p:grpSpPr>
        <p:sp>
          <p:nvSpPr>
            <p:cNvPr id="165" name="Snowflake"/>
            <p:cNvSpPr/>
            <p:nvPr/>
          </p:nvSpPr>
          <p:spPr>
            <a:xfrm>
              <a:off x="0" y="0"/>
              <a:ext cx="1687309" cy="169795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sp>
          <p:nvSpPr>
            <p:cNvPr id="166" name="Snowflake"/>
            <p:cNvSpPr/>
            <p:nvPr/>
          </p:nvSpPr>
          <p:spPr>
            <a:xfrm>
              <a:off x="440118" y="442895"/>
              <a:ext cx="807072" cy="81216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grpSp>
      <p:sp>
        <p:nvSpPr>
          <p:cNvPr id="168" name="Knowledge is knowing what to say. Wisdom is knowing when to say it."/>
          <p:cNvSpPr txBox="1"/>
          <p:nvPr/>
        </p:nvSpPr>
        <p:spPr>
          <a:xfrm>
            <a:off x="1658151" y="5384776"/>
            <a:ext cx="9328430" cy="58195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l">
              <a:defRPr b="0" sz="8000">
                <a:solidFill>
                  <a:schemeClr val="accent4">
                    <a:hueOff val="468000"/>
                    <a:satOff val="-4761"/>
                    <a:lumOff val="10196"/>
                  </a:schemeClr>
                </a:solidFill>
                <a:latin typeface="Impact"/>
                <a:ea typeface="Impact"/>
                <a:cs typeface="Impact"/>
                <a:sym typeface="Impact"/>
              </a:defRPr>
            </a:pPr>
            <a:r>
              <a:t>Knowledge is knowing what to say. </a:t>
            </a:r>
            <a:r>
              <a:rPr>
                <a:solidFill>
                  <a:schemeClr val="accent5">
                    <a:hueOff val="89162"/>
                    <a:satOff val="9554"/>
                    <a:lumOff val="16296"/>
                  </a:schemeClr>
                </a:solidFill>
              </a:rPr>
              <a:t>Wisdom is knowing when to say it. </a:t>
            </a:r>
          </a:p>
        </p:txBody>
      </p:sp>
      <p:pic>
        <p:nvPicPr>
          <p:cNvPr id="169" name="alien-303315.png" descr="alien-303315.png"/>
          <p:cNvPicPr>
            <a:picLocks noChangeAspect="1"/>
          </p:cNvPicPr>
          <p:nvPr/>
        </p:nvPicPr>
        <p:blipFill>
          <a:blip r:embed="rId2">
            <a:extLst/>
          </a:blip>
          <a:stretch>
            <a:fillRect/>
          </a:stretch>
        </p:blipFill>
        <p:spPr>
          <a:xfrm>
            <a:off x="15996288" y="4332256"/>
            <a:ext cx="6248851" cy="7924567"/>
          </a:xfrm>
          <a:prstGeom prst="rect">
            <a:avLst/>
          </a:prstGeom>
          <a:ln w="12700">
            <a:miter lim="400000"/>
          </a:ln>
        </p:spPr>
      </p:pic>
      <p:pic>
        <p:nvPicPr>
          <p:cNvPr id="170" name="Engage schools logo.png" descr="Engage schools logo.png"/>
          <p:cNvPicPr>
            <a:picLocks noChangeAspect="1"/>
          </p:cNvPicPr>
          <p:nvPr/>
        </p:nvPicPr>
        <p:blipFill>
          <a:blip r:embed="rId3">
            <a:extLst/>
          </a:blip>
          <a:stretch>
            <a:fillRect/>
          </a:stretch>
        </p:blipFill>
        <p:spPr>
          <a:xfrm>
            <a:off x="710641" y="512051"/>
            <a:ext cx="4199209" cy="1199774"/>
          </a:xfrm>
          <a:prstGeom prst="rect">
            <a:avLst/>
          </a:prstGeom>
          <a:ln w="12700">
            <a:miter lim="400000"/>
          </a:ln>
        </p:spPr>
      </p:pic>
      <p:pic>
        <p:nvPicPr>
          <p:cNvPr id="171" name="Screen Shot 2020-12-02 at 12.57.30.png" descr="Screen Shot 2020-12-02 at 12.57.30.png"/>
          <p:cNvPicPr>
            <a:picLocks noChangeAspect="1"/>
          </p:cNvPicPr>
          <p:nvPr/>
        </p:nvPicPr>
        <p:blipFill>
          <a:blip r:embed="rId4">
            <a:extLst/>
          </a:blip>
          <a:stretch>
            <a:fillRect/>
          </a:stretch>
        </p:blipFill>
        <p:spPr>
          <a:xfrm>
            <a:off x="8216900" y="2083448"/>
            <a:ext cx="7950200" cy="1574801"/>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2044C"/>
        </a:solidFill>
      </p:bgPr>
    </p:bg>
    <p:spTree>
      <p:nvGrpSpPr>
        <p:cNvPr id="1" name=""/>
        <p:cNvGrpSpPr/>
        <p:nvPr/>
      </p:nvGrpSpPr>
      <p:grpSpPr>
        <a:xfrm>
          <a:off x="0" y="0"/>
          <a:ext cx="0" cy="0"/>
          <a:chOff x="0" y="0"/>
          <a:chExt cx="0" cy="0"/>
        </a:xfrm>
      </p:grpSpPr>
      <p:grpSp>
        <p:nvGrpSpPr>
          <p:cNvPr id="175" name="Group"/>
          <p:cNvGrpSpPr/>
          <p:nvPr/>
        </p:nvGrpSpPr>
        <p:grpSpPr>
          <a:xfrm>
            <a:off x="21450723" y="11257473"/>
            <a:ext cx="1687309" cy="1697954"/>
            <a:chOff x="0" y="0"/>
            <a:chExt cx="1687308" cy="1697953"/>
          </a:xfrm>
        </p:grpSpPr>
        <p:sp>
          <p:nvSpPr>
            <p:cNvPr id="173" name="Snowflake"/>
            <p:cNvSpPr/>
            <p:nvPr/>
          </p:nvSpPr>
          <p:spPr>
            <a:xfrm>
              <a:off x="0" y="0"/>
              <a:ext cx="1687309" cy="169795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sp>
          <p:nvSpPr>
            <p:cNvPr id="174" name="Snowflake"/>
            <p:cNvSpPr/>
            <p:nvPr/>
          </p:nvSpPr>
          <p:spPr>
            <a:xfrm>
              <a:off x="440118" y="442895"/>
              <a:ext cx="807072" cy="81216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grpSp>
      <p:sp>
        <p:nvSpPr>
          <p:cNvPr id="176" name="Knowledge is knowing a tomato is a fruit."/>
          <p:cNvSpPr txBox="1"/>
          <p:nvPr/>
        </p:nvSpPr>
        <p:spPr>
          <a:xfrm>
            <a:off x="1658151" y="5384776"/>
            <a:ext cx="9328430" cy="64758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a:defRPr b="0" sz="8000">
                <a:solidFill>
                  <a:schemeClr val="accent4">
                    <a:hueOff val="468000"/>
                    <a:satOff val="-4761"/>
                    <a:lumOff val="10196"/>
                  </a:schemeClr>
                </a:solidFill>
                <a:latin typeface="Impact"/>
                <a:ea typeface="Impact"/>
                <a:cs typeface="Impact"/>
                <a:sym typeface="Impact"/>
              </a:defRPr>
            </a:lvl1pPr>
          </a:lstStyle>
          <a:p>
            <a:pPr/>
            <a:r>
              <a:t>Knowledge is knowing a tomato is a fruit.</a:t>
            </a:r>
          </a:p>
        </p:txBody>
      </p:sp>
      <p:pic>
        <p:nvPicPr>
          <p:cNvPr id="177" name="Engage schools logo.png" descr="Engage schools logo.png"/>
          <p:cNvPicPr>
            <a:picLocks noChangeAspect="1"/>
          </p:cNvPicPr>
          <p:nvPr/>
        </p:nvPicPr>
        <p:blipFill>
          <a:blip r:embed="rId2">
            <a:extLst/>
          </a:blip>
          <a:stretch>
            <a:fillRect/>
          </a:stretch>
        </p:blipFill>
        <p:spPr>
          <a:xfrm>
            <a:off x="710641" y="512051"/>
            <a:ext cx="4199209" cy="1199774"/>
          </a:xfrm>
          <a:prstGeom prst="rect">
            <a:avLst/>
          </a:prstGeom>
          <a:ln w="12700">
            <a:miter lim="400000"/>
          </a:ln>
        </p:spPr>
      </p:pic>
      <p:pic>
        <p:nvPicPr>
          <p:cNvPr id="178" name="Screen Shot 2020-12-02 at 12.57.30.png" descr="Screen Shot 2020-12-02 at 12.57.30.png"/>
          <p:cNvPicPr>
            <a:picLocks noChangeAspect="1"/>
          </p:cNvPicPr>
          <p:nvPr/>
        </p:nvPicPr>
        <p:blipFill>
          <a:blip r:embed="rId3">
            <a:extLst/>
          </a:blip>
          <a:stretch>
            <a:fillRect/>
          </a:stretch>
        </p:blipFill>
        <p:spPr>
          <a:xfrm>
            <a:off x="8216900" y="2083448"/>
            <a:ext cx="7950200" cy="1574801"/>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2044C"/>
        </a:solidFill>
      </p:bgPr>
    </p:bg>
    <p:spTree>
      <p:nvGrpSpPr>
        <p:cNvPr id="1" name=""/>
        <p:cNvGrpSpPr/>
        <p:nvPr/>
      </p:nvGrpSpPr>
      <p:grpSpPr>
        <a:xfrm>
          <a:off x="0" y="0"/>
          <a:ext cx="0" cy="0"/>
          <a:chOff x="0" y="0"/>
          <a:chExt cx="0" cy="0"/>
        </a:xfrm>
      </p:grpSpPr>
      <p:grpSp>
        <p:nvGrpSpPr>
          <p:cNvPr id="182" name="Group"/>
          <p:cNvGrpSpPr/>
          <p:nvPr/>
        </p:nvGrpSpPr>
        <p:grpSpPr>
          <a:xfrm>
            <a:off x="21450723" y="11257473"/>
            <a:ext cx="1687309" cy="1697954"/>
            <a:chOff x="0" y="0"/>
            <a:chExt cx="1687308" cy="1697953"/>
          </a:xfrm>
        </p:grpSpPr>
        <p:sp>
          <p:nvSpPr>
            <p:cNvPr id="180" name="Snowflake"/>
            <p:cNvSpPr/>
            <p:nvPr/>
          </p:nvSpPr>
          <p:spPr>
            <a:xfrm>
              <a:off x="0" y="0"/>
              <a:ext cx="1687309" cy="169795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sp>
          <p:nvSpPr>
            <p:cNvPr id="181" name="Snowflake"/>
            <p:cNvSpPr/>
            <p:nvPr/>
          </p:nvSpPr>
          <p:spPr>
            <a:xfrm>
              <a:off x="440118" y="442895"/>
              <a:ext cx="807072" cy="81216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grpSp>
      <p:sp>
        <p:nvSpPr>
          <p:cNvPr id="183" name="Knowledge is knowing a tomato is a fruit. Wisdom is knowing not to put it in a fruit salad"/>
          <p:cNvSpPr txBox="1"/>
          <p:nvPr/>
        </p:nvSpPr>
        <p:spPr>
          <a:xfrm>
            <a:off x="1658151" y="5384776"/>
            <a:ext cx="9328430" cy="64758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l">
              <a:defRPr b="0" sz="8000">
                <a:solidFill>
                  <a:schemeClr val="accent4">
                    <a:hueOff val="468000"/>
                    <a:satOff val="-4761"/>
                    <a:lumOff val="10196"/>
                  </a:schemeClr>
                </a:solidFill>
                <a:latin typeface="Impact"/>
                <a:ea typeface="Impact"/>
                <a:cs typeface="Impact"/>
                <a:sym typeface="Impact"/>
              </a:defRPr>
            </a:pPr>
            <a:r>
              <a:t>Knowledge is knowing a tomato is a fruit. </a:t>
            </a:r>
            <a:r>
              <a:rPr>
                <a:solidFill>
                  <a:schemeClr val="accent5">
                    <a:hueOff val="89162"/>
                    <a:satOff val="9554"/>
                    <a:lumOff val="16296"/>
                  </a:schemeClr>
                </a:solidFill>
              </a:rPr>
              <a:t>Wisdom is knowing not to put it in a fruit salad</a:t>
            </a:r>
          </a:p>
        </p:txBody>
      </p:sp>
      <p:pic>
        <p:nvPicPr>
          <p:cNvPr id="184" name="tomato-153272.png" descr="tomato-153272.png"/>
          <p:cNvPicPr>
            <a:picLocks noChangeAspect="1"/>
          </p:cNvPicPr>
          <p:nvPr/>
        </p:nvPicPr>
        <p:blipFill>
          <a:blip r:embed="rId2">
            <a:extLst/>
          </a:blip>
          <a:stretch>
            <a:fillRect/>
          </a:stretch>
        </p:blipFill>
        <p:spPr>
          <a:xfrm>
            <a:off x="14928352" y="4540509"/>
            <a:ext cx="8033771" cy="9105573"/>
          </a:xfrm>
          <a:prstGeom prst="rect">
            <a:avLst/>
          </a:prstGeom>
          <a:ln w="12700">
            <a:miter lim="400000"/>
          </a:ln>
        </p:spPr>
      </p:pic>
      <p:pic>
        <p:nvPicPr>
          <p:cNvPr id="185" name="Engage schools logo.png" descr="Engage schools logo.png"/>
          <p:cNvPicPr>
            <a:picLocks noChangeAspect="1"/>
          </p:cNvPicPr>
          <p:nvPr/>
        </p:nvPicPr>
        <p:blipFill>
          <a:blip r:embed="rId3">
            <a:extLst/>
          </a:blip>
          <a:stretch>
            <a:fillRect/>
          </a:stretch>
        </p:blipFill>
        <p:spPr>
          <a:xfrm>
            <a:off x="710641" y="512051"/>
            <a:ext cx="4199209" cy="1199774"/>
          </a:xfrm>
          <a:prstGeom prst="rect">
            <a:avLst/>
          </a:prstGeom>
          <a:ln w="12700">
            <a:miter lim="400000"/>
          </a:ln>
        </p:spPr>
      </p:pic>
      <p:pic>
        <p:nvPicPr>
          <p:cNvPr id="186" name="Screen Shot 2020-12-02 at 12.57.30.png" descr="Screen Shot 2020-12-02 at 12.57.30.png"/>
          <p:cNvPicPr>
            <a:picLocks noChangeAspect="1"/>
          </p:cNvPicPr>
          <p:nvPr/>
        </p:nvPicPr>
        <p:blipFill>
          <a:blip r:embed="rId4">
            <a:extLst/>
          </a:blip>
          <a:stretch>
            <a:fillRect/>
          </a:stretch>
        </p:blipFill>
        <p:spPr>
          <a:xfrm>
            <a:off x="8216900" y="2083448"/>
            <a:ext cx="7950200" cy="157480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2044C"/>
        </a:solidFill>
      </p:bgPr>
    </p:bg>
    <p:spTree>
      <p:nvGrpSpPr>
        <p:cNvPr id="1" name=""/>
        <p:cNvGrpSpPr/>
        <p:nvPr/>
      </p:nvGrpSpPr>
      <p:grpSpPr>
        <a:xfrm>
          <a:off x="0" y="0"/>
          <a:ext cx="0" cy="0"/>
          <a:chOff x="0" y="0"/>
          <a:chExt cx="0" cy="0"/>
        </a:xfrm>
      </p:grpSpPr>
      <p:grpSp>
        <p:nvGrpSpPr>
          <p:cNvPr id="190" name="Group"/>
          <p:cNvGrpSpPr/>
          <p:nvPr/>
        </p:nvGrpSpPr>
        <p:grpSpPr>
          <a:xfrm>
            <a:off x="21450723" y="11257473"/>
            <a:ext cx="1687309" cy="1697954"/>
            <a:chOff x="0" y="0"/>
            <a:chExt cx="1687308" cy="1697953"/>
          </a:xfrm>
        </p:grpSpPr>
        <p:sp>
          <p:nvSpPr>
            <p:cNvPr id="188" name="Snowflake"/>
            <p:cNvSpPr/>
            <p:nvPr/>
          </p:nvSpPr>
          <p:spPr>
            <a:xfrm>
              <a:off x="0" y="0"/>
              <a:ext cx="1687309" cy="169795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sp>
          <p:nvSpPr>
            <p:cNvPr id="189" name="Snowflake"/>
            <p:cNvSpPr/>
            <p:nvPr/>
          </p:nvSpPr>
          <p:spPr>
            <a:xfrm>
              <a:off x="440118" y="442895"/>
              <a:ext cx="807072" cy="812164"/>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10737" y="0"/>
                  </a:moveTo>
                  <a:cubicBezTo>
                    <a:pt x="10407" y="0"/>
                    <a:pt x="10142" y="265"/>
                    <a:pt x="10142" y="594"/>
                  </a:cubicBezTo>
                  <a:lnTo>
                    <a:pt x="10142" y="3412"/>
                  </a:lnTo>
                  <a:lnTo>
                    <a:pt x="7334" y="616"/>
                  </a:lnTo>
                  <a:cubicBezTo>
                    <a:pt x="7102" y="384"/>
                    <a:pt x="6724" y="384"/>
                    <a:pt x="6492" y="616"/>
                  </a:cubicBezTo>
                  <a:cubicBezTo>
                    <a:pt x="6259" y="848"/>
                    <a:pt x="6259" y="1226"/>
                    <a:pt x="6492" y="1458"/>
                  </a:cubicBezTo>
                  <a:lnTo>
                    <a:pt x="10142" y="5093"/>
                  </a:lnTo>
                  <a:lnTo>
                    <a:pt x="10142" y="9801"/>
                  </a:lnTo>
                  <a:lnTo>
                    <a:pt x="6330" y="7592"/>
                  </a:lnTo>
                  <a:lnTo>
                    <a:pt x="5011" y="2614"/>
                  </a:lnTo>
                  <a:cubicBezTo>
                    <a:pt x="4925" y="2295"/>
                    <a:pt x="4601" y="2106"/>
                    <a:pt x="4282" y="2192"/>
                  </a:cubicBezTo>
                  <a:cubicBezTo>
                    <a:pt x="3964" y="2278"/>
                    <a:pt x="3774" y="2602"/>
                    <a:pt x="3860" y="2921"/>
                  </a:cubicBezTo>
                  <a:lnTo>
                    <a:pt x="4871" y="6755"/>
                  </a:lnTo>
                  <a:lnTo>
                    <a:pt x="2203" y="5206"/>
                  </a:lnTo>
                  <a:cubicBezTo>
                    <a:pt x="1917" y="5039"/>
                    <a:pt x="1555" y="5136"/>
                    <a:pt x="1388" y="5422"/>
                  </a:cubicBezTo>
                  <a:cubicBezTo>
                    <a:pt x="1220" y="5708"/>
                    <a:pt x="1317" y="6070"/>
                    <a:pt x="1604" y="6237"/>
                  </a:cubicBezTo>
                  <a:lnTo>
                    <a:pt x="4272" y="7781"/>
                  </a:lnTo>
                  <a:lnTo>
                    <a:pt x="442" y="8807"/>
                  </a:lnTo>
                  <a:cubicBezTo>
                    <a:pt x="124" y="8893"/>
                    <a:pt x="-66" y="9217"/>
                    <a:pt x="20" y="9536"/>
                  </a:cubicBezTo>
                  <a:cubicBezTo>
                    <a:pt x="91" y="9801"/>
                    <a:pt x="333" y="9980"/>
                    <a:pt x="593" y="9980"/>
                  </a:cubicBezTo>
                  <a:cubicBezTo>
                    <a:pt x="641" y="9980"/>
                    <a:pt x="696" y="9974"/>
                    <a:pt x="750" y="9958"/>
                  </a:cubicBezTo>
                  <a:lnTo>
                    <a:pt x="5724" y="8623"/>
                  </a:lnTo>
                  <a:lnTo>
                    <a:pt x="9477" y="10800"/>
                  </a:lnTo>
                  <a:lnTo>
                    <a:pt x="5724" y="12977"/>
                  </a:lnTo>
                  <a:lnTo>
                    <a:pt x="750" y="11642"/>
                  </a:lnTo>
                  <a:cubicBezTo>
                    <a:pt x="696" y="11626"/>
                    <a:pt x="647" y="11620"/>
                    <a:pt x="593" y="11620"/>
                  </a:cubicBezTo>
                  <a:cubicBezTo>
                    <a:pt x="328" y="11620"/>
                    <a:pt x="91" y="11794"/>
                    <a:pt x="20" y="12064"/>
                  </a:cubicBezTo>
                  <a:cubicBezTo>
                    <a:pt x="-66" y="12383"/>
                    <a:pt x="124" y="12707"/>
                    <a:pt x="442" y="12793"/>
                  </a:cubicBezTo>
                  <a:lnTo>
                    <a:pt x="4272" y="13819"/>
                  </a:lnTo>
                  <a:lnTo>
                    <a:pt x="1604" y="15363"/>
                  </a:lnTo>
                  <a:cubicBezTo>
                    <a:pt x="1317" y="15530"/>
                    <a:pt x="1220" y="15892"/>
                    <a:pt x="1388" y="16178"/>
                  </a:cubicBezTo>
                  <a:cubicBezTo>
                    <a:pt x="1555" y="16464"/>
                    <a:pt x="1917" y="16561"/>
                    <a:pt x="2203" y="16394"/>
                  </a:cubicBezTo>
                  <a:lnTo>
                    <a:pt x="4871" y="14845"/>
                  </a:lnTo>
                  <a:lnTo>
                    <a:pt x="3860" y="18679"/>
                  </a:lnTo>
                  <a:cubicBezTo>
                    <a:pt x="3774" y="18998"/>
                    <a:pt x="3969" y="19322"/>
                    <a:pt x="4282" y="19408"/>
                  </a:cubicBezTo>
                  <a:cubicBezTo>
                    <a:pt x="4601" y="19494"/>
                    <a:pt x="4925" y="19299"/>
                    <a:pt x="5011" y="18986"/>
                  </a:cubicBezTo>
                  <a:lnTo>
                    <a:pt x="6325" y="14008"/>
                  </a:lnTo>
                  <a:lnTo>
                    <a:pt x="10137" y="11799"/>
                  </a:lnTo>
                  <a:lnTo>
                    <a:pt x="10137" y="16507"/>
                  </a:lnTo>
                  <a:lnTo>
                    <a:pt x="6492" y="20142"/>
                  </a:lnTo>
                  <a:cubicBezTo>
                    <a:pt x="6259" y="20374"/>
                    <a:pt x="6259" y="20752"/>
                    <a:pt x="6492" y="20984"/>
                  </a:cubicBezTo>
                  <a:cubicBezTo>
                    <a:pt x="6724" y="21216"/>
                    <a:pt x="7102" y="21216"/>
                    <a:pt x="7334" y="20984"/>
                  </a:cubicBezTo>
                  <a:lnTo>
                    <a:pt x="10142" y="18188"/>
                  </a:lnTo>
                  <a:lnTo>
                    <a:pt x="10142" y="21006"/>
                  </a:lnTo>
                  <a:cubicBezTo>
                    <a:pt x="10142" y="21335"/>
                    <a:pt x="10407" y="21600"/>
                    <a:pt x="10737" y="21600"/>
                  </a:cubicBezTo>
                  <a:cubicBezTo>
                    <a:pt x="11066" y="21600"/>
                    <a:pt x="11331" y="21335"/>
                    <a:pt x="11331" y="21006"/>
                  </a:cubicBezTo>
                  <a:lnTo>
                    <a:pt x="11331" y="18188"/>
                  </a:lnTo>
                  <a:lnTo>
                    <a:pt x="14139" y="20984"/>
                  </a:lnTo>
                  <a:cubicBezTo>
                    <a:pt x="14371" y="21216"/>
                    <a:pt x="14749" y="21216"/>
                    <a:pt x="14981" y="20984"/>
                  </a:cubicBezTo>
                  <a:cubicBezTo>
                    <a:pt x="15214" y="20752"/>
                    <a:pt x="15214" y="20374"/>
                    <a:pt x="14981" y="20142"/>
                  </a:cubicBezTo>
                  <a:lnTo>
                    <a:pt x="11331" y="16507"/>
                  </a:lnTo>
                  <a:lnTo>
                    <a:pt x="11331" y="11799"/>
                  </a:lnTo>
                  <a:lnTo>
                    <a:pt x="15143" y="14008"/>
                  </a:lnTo>
                  <a:lnTo>
                    <a:pt x="16457" y="18986"/>
                  </a:lnTo>
                  <a:cubicBezTo>
                    <a:pt x="16543" y="19305"/>
                    <a:pt x="16867" y="19494"/>
                    <a:pt x="17186" y="19408"/>
                  </a:cubicBezTo>
                  <a:cubicBezTo>
                    <a:pt x="17504" y="19322"/>
                    <a:pt x="17692" y="18998"/>
                    <a:pt x="17606" y="18679"/>
                  </a:cubicBezTo>
                  <a:lnTo>
                    <a:pt x="16597" y="14845"/>
                  </a:lnTo>
                  <a:lnTo>
                    <a:pt x="19265" y="16394"/>
                  </a:lnTo>
                  <a:cubicBezTo>
                    <a:pt x="19551" y="16561"/>
                    <a:pt x="19913" y="16464"/>
                    <a:pt x="20080" y="16178"/>
                  </a:cubicBezTo>
                  <a:cubicBezTo>
                    <a:pt x="20248" y="15892"/>
                    <a:pt x="20151" y="15530"/>
                    <a:pt x="19864" y="15363"/>
                  </a:cubicBezTo>
                  <a:lnTo>
                    <a:pt x="17196" y="13819"/>
                  </a:lnTo>
                  <a:lnTo>
                    <a:pt x="21026" y="12793"/>
                  </a:lnTo>
                  <a:cubicBezTo>
                    <a:pt x="21344" y="12707"/>
                    <a:pt x="21534" y="12383"/>
                    <a:pt x="21448" y="12064"/>
                  </a:cubicBezTo>
                  <a:cubicBezTo>
                    <a:pt x="21377" y="11799"/>
                    <a:pt x="21133" y="11620"/>
                    <a:pt x="20874" y="11620"/>
                  </a:cubicBezTo>
                  <a:cubicBezTo>
                    <a:pt x="20825" y="11620"/>
                    <a:pt x="20772" y="11626"/>
                    <a:pt x="20718" y="11642"/>
                  </a:cubicBezTo>
                  <a:lnTo>
                    <a:pt x="15743" y="12977"/>
                  </a:lnTo>
                  <a:lnTo>
                    <a:pt x="11989" y="10800"/>
                  </a:lnTo>
                  <a:lnTo>
                    <a:pt x="15743" y="8623"/>
                  </a:lnTo>
                  <a:lnTo>
                    <a:pt x="20718" y="9958"/>
                  </a:lnTo>
                  <a:cubicBezTo>
                    <a:pt x="20772" y="9974"/>
                    <a:pt x="20820" y="9980"/>
                    <a:pt x="20874" y="9980"/>
                  </a:cubicBezTo>
                  <a:cubicBezTo>
                    <a:pt x="21138" y="9980"/>
                    <a:pt x="21377" y="9806"/>
                    <a:pt x="21448" y="9536"/>
                  </a:cubicBezTo>
                  <a:cubicBezTo>
                    <a:pt x="21534" y="9217"/>
                    <a:pt x="21344" y="8893"/>
                    <a:pt x="21026" y="8807"/>
                  </a:cubicBezTo>
                  <a:lnTo>
                    <a:pt x="17196" y="7781"/>
                  </a:lnTo>
                  <a:lnTo>
                    <a:pt x="19864" y="6237"/>
                  </a:lnTo>
                  <a:cubicBezTo>
                    <a:pt x="20151" y="6070"/>
                    <a:pt x="20248" y="5708"/>
                    <a:pt x="20080" y="5422"/>
                  </a:cubicBezTo>
                  <a:cubicBezTo>
                    <a:pt x="19913" y="5136"/>
                    <a:pt x="19551" y="5039"/>
                    <a:pt x="19265" y="5206"/>
                  </a:cubicBezTo>
                  <a:lnTo>
                    <a:pt x="16602" y="6750"/>
                  </a:lnTo>
                  <a:lnTo>
                    <a:pt x="17613" y="2916"/>
                  </a:lnTo>
                  <a:cubicBezTo>
                    <a:pt x="17699" y="2597"/>
                    <a:pt x="17504" y="2273"/>
                    <a:pt x="17191" y="2187"/>
                  </a:cubicBezTo>
                  <a:cubicBezTo>
                    <a:pt x="16872" y="2101"/>
                    <a:pt x="16548" y="2296"/>
                    <a:pt x="16462" y="2609"/>
                  </a:cubicBezTo>
                  <a:lnTo>
                    <a:pt x="15149" y="7587"/>
                  </a:lnTo>
                  <a:lnTo>
                    <a:pt x="11331" y="9806"/>
                  </a:lnTo>
                  <a:lnTo>
                    <a:pt x="11331" y="5098"/>
                  </a:lnTo>
                  <a:lnTo>
                    <a:pt x="14981" y="1463"/>
                  </a:lnTo>
                  <a:cubicBezTo>
                    <a:pt x="15214" y="1231"/>
                    <a:pt x="15214" y="853"/>
                    <a:pt x="14981" y="621"/>
                  </a:cubicBezTo>
                  <a:cubicBezTo>
                    <a:pt x="14749" y="389"/>
                    <a:pt x="14371" y="389"/>
                    <a:pt x="14139" y="621"/>
                  </a:cubicBezTo>
                  <a:lnTo>
                    <a:pt x="11331" y="3419"/>
                  </a:lnTo>
                  <a:lnTo>
                    <a:pt x="11331" y="594"/>
                  </a:lnTo>
                  <a:cubicBezTo>
                    <a:pt x="11331" y="265"/>
                    <a:pt x="11066" y="0"/>
                    <a:pt x="10737" y="0"/>
                  </a:cubicBezTo>
                  <a:close/>
                </a:path>
              </a:pathLst>
            </a:custGeom>
            <a:solidFill>
              <a:srgbClr val="FFFFFF"/>
            </a:solidFill>
            <a:ln w="12700" cap="flat">
              <a:noFill/>
              <a:miter lim="400000"/>
            </a:ln>
            <a:effectLst/>
          </p:spPr>
          <p:txBody>
            <a:bodyPr wrap="square" lIns="142875" tIns="142875" rIns="142875" bIns="142875" numCol="1" anchor="ctr">
              <a:noAutofit/>
            </a:bodyPr>
            <a:lstStyle/>
            <a:p>
              <a:pPr defTabSz="642937">
                <a:defRPr b="0" sz="1600"/>
              </a:pPr>
            </a:p>
          </p:txBody>
        </p:sp>
      </p:grpSp>
      <p:sp>
        <p:nvSpPr>
          <p:cNvPr id="191" name="Knowledge is knowing the street is one way."/>
          <p:cNvSpPr txBox="1"/>
          <p:nvPr/>
        </p:nvSpPr>
        <p:spPr>
          <a:xfrm>
            <a:off x="1658151" y="5384776"/>
            <a:ext cx="9328430" cy="78151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defTabSz="457200">
              <a:lnSpc>
                <a:spcPts val="11300"/>
              </a:lnSpc>
              <a:defRPr b="0" sz="8000">
                <a:ln w="0" cap="flat">
                  <a:solidFill>
                    <a:srgbClr val="000000"/>
                  </a:solidFill>
                  <a:prstDash val="solid"/>
                  <a:miter lim="400000"/>
                </a:ln>
                <a:solidFill>
                  <a:schemeClr val="accent4">
                    <a:hueOff val="468000"/>
                    <a:satOff val="-4761"/>
                    <a:lumOff val="10196"/>
                  </a:schemeClr>
                </a:solidFill>
                <a:latin typeface="Impact"/>
                <a:ea typeface="Impact"/>
                <a:cs typeface="Impact"/>
                <a:sym typeface="Impact"/>
              </a:defRPr>
            </a:lvl1pPr>
          </a:lstStyle>
          <a:p>
            <a:pPr/>
            <a:r>
              <a:t>Knowledge is knowing the street is one way.</a:t>
            </a:r>
          </a:p>
        </p:txBody>
      </p:sp>
      <p:pic>
        <p:nvPicPr>
          <p:cNvPr id="192" name="Engage schools logo.png" descr="Engage schools logo.png"/>
          <p:cNvPicPr>
            <a:picLocks noChangeAspect="1"/>
          </p:cNvPicPr>
          <p:nvPr/>
        </p:nvPicPr>
        <p:blipFill>
          <a:blip r:embed="rId2">
            <a:extLst/>
          </a:blip>
          <a:stretch>
            <a:fillRect/>
          </a:stretch>
        </p:blipFill>
        <p:spPr>
          <a:xfrm>
            <a:off x="710641" y="512051"/>
            <a:ext cx="4199209" cy="1199774"/>
          </a:xfrm>
          <a:prstGeom prst="rect">
            <a:avLst/>
          </a:prstGeom>
          <a:ln w="12700">
            <a:miter lim="400000"/>
          </a:ln>
        </p:spPr>
      </p:pic>
      <p:pic>
        <p:nvPicPr>
          <p:cNvPr id="193" name="Screen Shot 2020-12-02 at 12.57.30.png" descr="Screen Shot 2020-12-02 at 12.57.30.png"/>
          <p:cNvPicPr>
            <a:picLocks noChangeAspect="1"/>
          </p:cNvPicPr>
          <p:nvPr/>
        </p:nvPicPr>
        <p:blipFill>
          <a:blip r:embed="rId3">
            <a:extLst/>
          </a:blip>
          <a:stretch>
            <a:fillRect/>
          </a:stretch>
        </p:blipFill>
        <p:spPr>
          <a:xfrm>
            <a:off x="8216900" y="2083448"/>
            <a:ext cx="7950201" cy="1574801"/>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